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quickStyle3.xml" ContentType="application/vnd.openxmlformats-officedocument.drawingml.diagramStyle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1.xml" ContentType="application/vnd.openxmlformats-officedocument.them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3.xml" ContentType="application/vnd.ms-office.drawingml.diagramDrawing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7" r:id="rId2"/>
    <p:sldId id="963" r:id="rId3"/>
    <p:sldId id="974" r:id="rId4"/>
    <p:sldId id="964" r:id="rId5"/>
    <p:sldId id="967" r:id="rId6"/>
    <p:sldId id="975" r:id="rId7"/>
    <p:sldId id="965" r:id="rId8"/>
    <p:sldId id="966" r:id="rId9"/>
    <p:sldId id="968" r:id="rId10"/>
    <p:sldId id="969" r:id="rId11"/>
    <p:sldId id="970" r:id="rId12"/>
    <p:sldId id="971" r:id="rId13"/>
    <p:sldId id="972" r:id="rId14"/>
    <p:sldId id="973" r:id="rId15"/>
    <p:sldId id="962" r:id="rId16"/>
  </p:sldIdLst>
  <p:sldSz cx="9144000" cy="6858000" type="screen4x3"/>
  <p:notesSz cx="6797675" cy="9926638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A"/>
    <a:srgbClr val="B74C38"/>
    <a:srgbClr val="FFFFFF"/>
    <a:srgbClr val="FFC000"/>
    <a:srgbClr val="FF9108"/>
    <a:srgbClr val="001746"/>
    <a:srgbClr val="DDDDDD"/>
    <a:srgbClr val="600000"/>
    <a:srgbClr val="A8A400"/>
    <a:srgbClr val="FFC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1248"/>
    </p:cViewPr>
  </p:sorterViewPr>
  <p:notesViewPr>
    <p:cSldViewPr>
      <p:cViewPr varScale="1">
        <p:scale>
          <a:sx n="37" d="100"/>
          <a:sy n="37" d="100"/>
        </p:scale>
        <p:origin x="-156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C6AEE-8775-4B75-BB22-889EC3DF3BD7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pt-PT"/>
        </a:p>
      </dgm:t>
    </dgm:pt>
    <dgm:pt modelId="{989730FD-D0EA-4AEE-AA59-FB61F3939C8A}">
      <dgm:prSet/>
      <dgm:spPr/>
      <dgm:t>
        <a:bodyPr/>
        <a:lstStyle/>
        <a:p>
          <a:pPr rtl="0"/>
          <a:r>
            <a:rPr lang="en-GB" smtClean="0"/>
            <a:t>ISPAB – Instituto Superior de Paços de Brandão</a:t>
          </a:r>
          <a:endParaRPr lang="pt-PT"/>
        </a:p>
      </dgm:t>
    </dgm:pt>
    <dgm:pt modelId="{C82EDAF9-81C2-4226-855C-EE1F95DB7323}" type="parTrans" cxnId="{78ADFBCD-9358-4471-9270-A74B6601BAD1}">
      <dgm:prSet/>
      <dgm:spPr/>
      <dgm:t>
        <a:bodyPr/>
        <a:lstStyle/>
        <a:p>
          <a:endParaRPr lang="pt-PT"/>
        </a:p>
      </dgm:t>
    </dgm:pt>
    <dgm:pt modelId="{174DAB5B-7E7C-42D0-802B-847D6A892916}" type="sibTrans" cxnId="{78ADFBCD-9358-4471-9270-A74B6601BAD1}">
      <dgm:prSet/>
      <dgm:spPr/>
      <dgm:t>
        <a:bodyPr/>
        <a:lstStyle/>
        <a:p>
          <a:endParaRPr lang="pt-PT"/>
        </a:p>
      </dgm:t>
    </dgm:pt>
    <dgm:pt modelId="{1AB04953-0813-4D5F-B285-72056135E577}">
      <dgm:prSet/>
      <dgm:spPr/>
      <dgm:t>
        <a:bodyPr/>
        <a:lstStyle/>
        <a:p>
          <a:pPr rtl="0"/>
          <a:r>
            <a:rPr lang="en-GB" smtClean="0"/>
            <a:t>Portuguese Private Polytechnic Institute for Higher Education</a:t>
          </a:r>
          <a:endParaRPr lang="pt-PT"/>
        </a:p>
      </dgm:t>
    </dgm:pt>
    <dgm:pt modelId="{2C3BB06D-B975-4291-A9D7-4AB81FF18B7F}" type="parTrans" cxnId="{C3A91583-E9EA-4DDD-8422-064E31E3D751}">
      <dgm:prSet/>
      <dgm:spPr/>
      <dgm:t>
        <a:bodyPr/>
        <a:lstStyle/>
        <a:p>
          <a:endParaRPr lang="pt-PT"/>
        </a:p>
      </dgm:t>
    </dgm:pt>
    <dgm:pt modelId="{D3452D01-197A-4E7D-B82C-75CBD226999D}" type="sibTrans" cxnId="{C3A91583-E9EA-4DDD-8422-064E31E3D751}">
      <dgm:prSet/>
      <dgm:spPr/>
      <dgm:t>
        <a:bodyPr/>
        <a:lstStyle/>
        <a:p>
          <a:endParaRPr lang="pt-PT"/>
        </a:p>
      </dgm:t>
    </dgm:pt>
    <dgm:pt modelId="{9EA82594-9C64-458C-9AA3-26969FCBBCDA}">
      <dgm:prSet/>
      <dgm:spPr/>
      <dgm:t>
        <a:bodyPr/>
        <a:lstStyle/>
        <a:p>
          <a:pPr rtl="0"/>
          <a:r>
            <a:rPr lang="en-GB" smtClean="0"/>
            <a:t>Located in Paços de Brandão city</a:t>
          </a:r>
          <a:endParaRPr lang="pt-PT"/>
        </a:p>
      </dgm:t>
    </dgm:pt>
    <dgm:pt modelId="{F93FA079-0801-4826-8A46-4CD7C5B2CB82}" type="parTrans" cxnId="{C734E0A5-C6B9-4608-A803-45922D7B2FE9}">
      <dgm:prSet/>
      <dgm:spPr/>
      <dgm:t>
        <a:bodyPr/>
        <a:lstStyle/>
        <a:p>
          <a:endParaRPr lang="pt-PT"/>
        </a:p>
      </dgm:t>
    </dgm:pt>
    <dgm:pt modelId="{33893D3B-12A0-4473-9FF9-A9A0516F0DFB}" type="sibTrans" cxnId="{C734E0A5-C6B9-4608-A803-45922D7B2FE9}">
      <dgm:prSet/>
      <dgm:spPr/>
      <dgm:t>
        <a:bodyPr/>
        <a:lstStyle/>
        <a:p>
          <a:endParaRPr lang="pt-PT"/>
        </a:p>
      </dgm:t>
    </dgm:pt>
    <dgm:pt modelId="{CB282D4B-9187-482E-8E68-8BC00B909D29}">
      <dgm:prSet/>
      <dgm:spPr/>
      <dgm:t>
        <a:bodyPr/>
        <a:lstStyle/>
        <a:p>
          <a:pPr rtl="0"/>
          <a:r>
            <a:rPr lang="en-GB" smtClean="0"/>
            <a:t>35km south of Oporto</a:t>
          </a:r>
          <a:endParaRPr lang="pt-PT"/>
        </a:p>
      </dgm:t>
    </dgm:pt>
    <dgm:pt modelId="{58DB4982-1DD4-4B44-9F8A-0A60EEA95D0E}" type="parTrans" cxnId="{5875C57E-8D9F-4B34-99D4-0DB300F13DA8}">
      <dgm:prSet/>
      <dgm:spPr/>
      <dgm:t>
        <a:bodyPr/>
        <a:lstStyle/>
        <a:p>
          <a:endParaRPr lang="pt-PT"/>
        </a:p>
      </dgm:t>
    </dgm:pt>
    <dgm:pt modelId="{1CE001BD-17FF-4787-A87A-4B0462608160}" type="sibTrans" cxnId="{5875C57E-8D9F-4B34-99D4-0DB300F13DA8}">
      <dgm:prSet/>
      <dgm:spPr/>
      <dgm:t>
        <a:bodyPr/>
        <a:lstStyle/>
        <a:p>
          <a:endParaRPr lang="pt-PT"/>
        </a:p>
      </dgm:t>
    </dgm:pt>
    <dgm:pt modelId="{DE59856B-23B0-4BB2-B99C-E505F657AEB1}">
      <dgm:prSet/>
      <dgm:spPr/>
      <dgm:t>
        <a:bodyPr/>
        <a:lstStyle/>
        <a:p>
          <a:pPr rtl="0"/>
          <a:r>
            <a:rPr lang="en-GB" smtClean="0"/>
            <a:t>30km north of Aveiro</a:t>
          </a:r>
          <a:endParaRPr lang="pt-PT"/>
        </a:p>
      </dgm:t>
    </dgm:pt>
    <dgm:pt modelId="{56483CEB-9646-4E1E-AF1B-D09941B1AFF8}" type="parTrans" cxnId="{C2FFD9BB-B4A7-4BAF-9523-C1F340CBBC73}">
      <dgm:prSet/>
      <dgm:spPr/>
      <dgm:t>
        <a:bodyPr/>
        <a:lstStyle/>
        <a:p>
          <a:endParaRPr lang="pt-PT"/>
        </a:p>
      </dgm:t>
    </dgm:pt>
    <dgm:pt modelId="{8D702FEA-A753-4EFB-9042-18DD5B95B31A}" type="sibTrans" cxnId="{C2FFD9BB-B4A7-4BAF-9523-C1F340CBBC73}">
      <dgm:prSet/>
      <dgm:spPr/>
      <dgm:t>
        <a:bodyPr/>
        <a:lstStyle/>
        <a:p>
          <a:endParaRPr lang="pt-PT"/>
        </a:p>
      </dgm:t>
    </dgm:pt>
    <dgm:pt modelId="{B494D2AB-5F67-4945-8F74-00675A645A47}">
      <dgm:prSet/>
      <dgm:spPr/>
      <dgm:t>
        <a:bodyPr/>
        <a:lstStyle/>
        <a:p>
          <a:pPr rtl="0"/>
          <a:r>
            <a:rPr lang="en-GB" smtClean="0"/>
            <a:t>Near seacoast</a:t>
          </a:r>
          <a:endParaRPr lang="pt-PT"/>
        </a:p>
      </dgm:t>
    </dgm:pt>
    <dgm:pt modelId="{0593892B-8271-49F8-967A-142D528E823B}" type="parTrans" cxnId="{E916B42B-A189-4517-8A3B-B6DF634D1996}">
      <dgm:prSet/>
      <dgm:spPr/>
      <dgm:t>
        <a:bodyPr/>
        <a:lstStyle/>
        <a:p>
          <a:endParaRPr lang="pt-PT"/>
        </a:p>
      </dgm:t>
    </dgm:pt>
    <dgm:pt modelId="{B931E9F0-6030-44A4-B16E-8856521E5D33}" type="sibTrans" cxnId="{E916B42B-A189-4517-8A3B-B6DF634D1996}">
      <dgm:prSet/>
      <dgm:spPr/>
      <dgm:t>
        <a:bodyPr/>
        <a:lstStyle/>
        <a:p>
          <a:endParaRPr lang="pt-PT"/>
        </a:p>
      </dgm:t>
    </dgm:pt>
    <dgm:pt modelId="{0D491C27-3DD1-4BCC-9B4A-06C7A3A63514}">
      <dgm:prSet/>
      <dgm:spPr/>
      <dgm:t>
        <a:bodyPr/>
        <a:lstStyle/>
        <a:p>
          <a:pPr rtl="0"/>
          <a:r>
            <a:rPr lang="en-GB" smtClean="0"/>
            <a:t>Founded in 1990</a:t>
          </a:r>
          <a:endParaRPr lang="pt-PT"/>
        </a:p>
      </dgm:t>
    </dgm:pt>
    <dgm:pt modelId="{24BF1708-6101-421E-9DF4-687479E5FFB8}" type="parTrans" cxnId="{813C6CF9-44D3-48F0-A642-AE5A893A0582}">
      <dgm:prSet/>
      <dgm:spPr/>
      <dgm:t>
        <a:bodyPr/>
        <a:lstStyle/>
        <a:p>
          <a:endParaRPr lang="pt-PT"/>
        </a:p>
      </dgm:t>
    </dgm:pt>
    <dgm:pt modelId="{F35C44D3-EDC1-45EA-840D-51DA7911EA00}" type="sibTrans" cxnId="{813C6CF9-44D3-48F0-A642-AE5A893A0582}">
      <dgm:prSet/>
      <dgm:spPr/>
      <dgm:t>
        <a:bodyPr/>
        <a:lstStyle/>
        <a:p>
          <a:endParaRPr lang="pt-PT"/>
        </a:p>
      </dgm:t>
    </dgm:pt>
    <dgm:pt modelId="{131BFE95-7E46-459A-AD7F-A7E089B11CCC}" type="pres">
      <dgm:prSet presAssocID="{CCAC6AEE-8775-4B75-BB22-889EC3DF3B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1AB92DB-9DA5-4DE9-A4DD-1CCE856CE27A}" type="pres">
      <dgm:prSet presAssocID="{989730FD-D0EA-4AEE-AA59-FB61F3939C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D6171E6-079E-47C6-8A15-12B6FF4A3DDB}" type="pres">
      <dgm:prSet presAssocID="{174DAB5B-7E7C-42D0-802B-847D6A892916}" presName="sibTrans" presStyleCnt="0"/>
      <dgm:spPr/>
    </dgm:pt>
    <dgm:pt modelId="{130492AA-A8B6-4E44-98D0-2F93BC93A351}" type="pres">
      <dgm:prSet presAssocID="{1AB04953-0813-4D5F-B285-72056135E5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846B8B3-C3F0-4B65-B176-14FAECC88C23}" type="pres">
      <dgm:prSet presAssocID="{D3452D01-197A-4E7D-B82C-75CBD226999D}" presName="sibTrans" presStyleCnt="0"/>
      <dgm:spPr/>
    </dgm:pt>
    <dgm:pt modelId="{F014A1BE-7FF5-4B38-A4C4-ACFB34867E46}" type="pres">
      <dgm:prSet presAssocID="{9EA82594-9C64-458C-9AA3-26969FCBBC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2AB9A29-1650-4811-BD7A-F59D2907A4BE}" type="pres">
      <dgm:prSet presAssocID="{33893D3B-12A0-4473-9FF9-A9A0516F0DFB}" presName="sibTrans" presStyleCnt="0"/>
      <dgm:spPr/>
    </dgm:pt>
    <dgm:pt modelId="{7A44BDAB-72F4-437B-BF07-803B581841E3}" type="pres">
      <dgm:prSet presAssocID="{0D491C27-3DD1-4BCC-9B4A-06C7A3A635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3D1507F-D3AC-45FF-A648-C91294CAE02A}" type="presOf" srcId="{9EA82594-9C64-458C-9AA3-26969FCBBCDA}" destId="{F014A1BE-7FF5-4B38-A4C4-ACFB34867E46}" srcOrd="0" destOrd="0" presId="urn:microsoft.com/office/officeart/2005/8/layout/default"/>
    <dgm:cxn modelId="{05BE72CB-BB01-4CBB-B94A-DACA91A16ADA}" type="presOf" srcId="{CB282D4B-9187-482E-8E68-8BC00B909D29}" destId="{F014A1BE-7FF5-4B38-A4C4-ACFB34867E46}" srcOrd="0" destOrd="1" presId="urn:microsoft.com/office/officeart/2005/8/layout/default"/>
    <dgm:cxn modelId="{C734E0A5-C6B9-4608-A803-45922D7B2FE9}" srcId="{CCAC6AEE-8775-4B75-BB22-889EC3DF3BD7}" destId="{9EA82594-9C64-458C-9AA3-26969FCBBCDA}" srcOrd="2" destOrd="0" parTransId="{F93FA079-0801-4826-8A46-4CD7C5B2CB82}" sibTransId="{33893D3B-12A0-4473-9FF9-A9A0516F0DFB}"/>
    <dgm:cxn modelId="{80393E9D-F527-4458-9B9A-D4034F2192F2}" type="presOf" srcId="{1AB04953-0813-4D5F-B285-72056135E577}" destId="{130492AA-A8B6-4E44-98D0-2F93BC93A351}" srcOrd="0" destOrd="0" presId="urn:microsoft.com/office/officeart/2005/8/layout/default"/>
    <dgm:cxn modelId="{68DA9E74-B086-4E7E-A38B-08498A91891F}" type="presOf" srcId="{0D491C27-3DD1-4BCC-9B4A-06C7A3A63514}" destId="{7A44BDAB-72F4-437B-BF07-803B581841E3}" srcOrd="0" destOrd="0" presId="urn:microsoft.com/office/officeart/2005/8/layout/default"/>
    <dgm:cxn modelId="{5875C57E-8D9F-4B34-99D4-0DB300F13DA8}" srcId="{9EA82594-9C64-458C-9AA3-26969FCBBCDA}" destId="{CB282D4B-9187-482E-8E68-8BC00B909D29}" srcOrd="0" destOrd="0" parTransId="{58DB4982-1DD4-4B44-9F8A-0A60EEA95D0E}" sibTransId="{1CE001BD-17FF-4787-A87A-4B0462608160}"/>
    <dgm:cxn modelId="{E916B42B-A189-4517-8A3B-B6DF634D1996}" srcId="{9EA82594-9C64-458C-9AA3-26969FCBBCDA}" destId="{B494D2AB-5F67-4945-8F74-00675A645A47}" srcOrd="2" destOrd="0" parTransId="{0593892B-8271-49F8-967A-142D528E823B}" sibTransId="{B931E9F0-6030-44A4-B16E-8856521E5D33}"/>
    <dgm:cxn modelId="{813C6CF9-44D3-48F0-A642-AE5A893A0582}" srcId="{CCAC6AEE-8775-4B75-BB22-889EC3DF3BD7}" destId="{0D491C27-3DD1-4BCC-9B4A-06C7A3A63514}" srcOrd="3" destOrd="0" parTransId="{24BF1708-6101-421E-9DF4-687479E5FFB8}" sibTransId="{F35C44D3-EDC1-45EA-840D-51DA7911EA00}"/>
    <dgm:cxn modelId="{AF22B9BE-7288-46AB-B722-15FB5E1FB8B4}" type="presOf" srcId="{989730FD-D0EA-4AEE-AA59-FB61F3939C8A}" destId="{31AB92DB-9DA5-4DE9-A4DD-1CCE856CE27A}" srcOrd="0" destOrd="0" presId="urn:microsoft.com/office/officeart/2005/8/layout/default"/>
    <dgm:cxn modelId="{C3A91583-E9EA-4DDD-8422-064E31E3D751}" srcId="{CCAC6AEE-8775-4B75-BB22-889EC3DF3BD7}" destId="{1AB04953-0813-4D5F-B285-72056135E577}" srcOrd="1" destOrd="0" parTransId="{2C3BB06D-B975-4291-A9D7-4AB81FF18B7F}" sibTransId="{D3452D01-197A-4E7D-B82C-75CBD226999D}"/>
    <dgm:cxn modelId="{C5F9F492-43C8-4633-80B5-525F04C280C5}" type="presOf" srcId="{B494D2AB-5F67-4945-8F74-00675A645A47}" destId="{F014A1BE-7FF5-4B38-A4C4-ACFB34867E46}" srcOrd="0" destOrd="3" presId="urn:microsoft.com/office/officeart/2005/8/layout/default"/>
    <dgm:cxn modelId="{586310F2-810B-4B70-B59F-28D4DE7C33A0}" type="presOf" srcId="{CCAC6AEE-8775-4B75-BB22-889EC3DF3BD7}" destId="{131BFE95-7E46-459A-AD7F-A7E089B11CCC}" srcOrd="0" destOrd="0" presId="urn:microsoft.com/office/officeart/2005/8/layout/default"/>
    <dgm:cxn modelId="{2B369A7E-6E11-4FFA-8216-CAEF4560F812}" type="presOf" srcId="{DE59856B-23B0-4BB2-B99C-E505F657AEB1}" destId="{F014A1BE-7FF5-4B38-A4C4-ACFB34867E46}" srcOrd="0" destOrd="2" presId="urn:microsoft.com/office/officeart/2005/8/layout/default"/>
    <dgm:cxn modelId="{78ADFBCD-9358-4471-9270-A74B6601BAD1}" srcId="{CCAC6AEE-8775-4B75-BB22-889EC3DF3BD7}" destId="{989730FD-D0EA-4AEE-AA59-FB61F3939C8A}" srcOrd="0" destOrd="0" parTransId="{C82EDAF9-81C2-4226-855C-EE1F95DB7323}" sibTransId="{174DAB5B-7E7C-42D0-802B-847D6A892916}"/>
    <dgm:cxn modelId="{C2FFD9BB-B4A7-4BAF-9523-C1F340CBBC73}" srcId="{9EA82594-9C64-458C-9AA3-26969FCBBCDA}" destId="{DE59856B-23B0-4BB2-B99C-E505F657AEB1}" srcOrd="1" destOrd="0" parTransId="{56483CEB-9646-4E1E-AF1B-D09941B1AFF8}" sibTransId="{8D702FEA-A753-4EFB-9042-18DD5B95B31A}"/>
    <dgm:cxn modelId="{F1628E6B-23DF-4513-810E-2116D621E01F}" type="presParOf" srcId="{131BFE95-7E46-459A-AD7F-A7E089B11CCC}" destId="{31AB92DB-9DA5-4DE9-A4DD-1CCE856CE27A}" srcOrd="0" destOrd="0" presId="urn:microsoft.com/office/officeart/2005/8/layout/default"/>
    <dgm:cxn modelId="{CE8D7F61-124A-404B-8D00-52E48617851F}" type="presParOf" srcId="{131BFE95-7E46-459A-AD7F-A7E089B11CCC}" destId="{0D6171E6-079E-47C6-8A15-12B6FF4A3DDB}" srcOrd="1" destOrd="0" presId="urn:microsoft.com/office/officeart/2005/8/layout/default"/>
    <dgm:cxn modelId="{A18F0B73-764B-4A58-9942-33754A73277A}" type="presParOf" srcId="{131BFE95-7E46-459A-AD7F-A7E089B11CCC}" destId="{130492AA-A8B6-4E44-98D0-2F93BC93A351}" srcOrd="2" destOrd="0" presId="urn:microsoft.com/office/officeart/2005/8/layout/default"/>
    <dgm:cxn modelId="{6F88CB7C-798F-4036-B0AC-35DCAA552C0C}" type="presParOf" srcId="{131BFE95-7E46-459A-AD7F-A7E089B11CCC}" destId="{7846B8B3-C3F0-4B65-B176-14FAECC88C23}" srcOrd="3" destOrd="0" presId="urn:microsoft.com/office/officeart/2005/8/layout/default"/>
    <dgm:cxn modelId="{4732F8B8-B8DE-48A3-81A9-EA9FB0D0342C}" type="presParOf" srcId="{131BFE95-7E46-459A-AD7F-A7E089B11CCC}" destId="{F014A1BE-7FF5-4B38-A4C4-ACFB34867E46}" srcOrd="4" destOrd="0" presId="urn:microsoft.com/office/officeart/2005/8/layout/default"/>
    <dgm:cxn modelId="{EEE733E9-4F5E-4019-B6EF-00CF5DFDF6FF}" type="presParOf" srcId="{131BFE95-7E46-459A-AD7F-A7E089B11CCC}" destId="{52AB9A29-1650-4811-BD7A-F59D2907A4BE}" srcOrd="5" destOrd="0" presId="urn:microsoft.com/office/officeart/2005/8/layout/default"/>
    <dgm:cxn modelId="{F0C0286F-5E23-4574-A286-F8402E7585F7}" type="presParOf" srcId="{131BFE95-7E46-459A-AD7F-A7E089B11CCC}" destId="{7A44BDAB-72F4-437B-BF07-803B581841E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B41C5-EA5D-4969-9BD4-D6C32A4C4C4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BDE706A9-83DC-42D5-8AB2-DEC1C02BE5BE}">
      <dgm:prSet/>
      <dgm:spPr/>
      <dgm:t>
        <a:bodyPr/>
        <a:lstStyle/>
        <a:p>
          <a:pPr rtl="0"/>
          <a:r>
            <a:rPr lang="en-GB" smtClean="0"/>
            <a:t>Strong connection with industry hub</a:t>
          </a:r>
          <a:endParaRPr lang="pt-PT"/>
        </a:p>
      </dgm:t>
    </dgm:pt>
    <dgm:pt modelId="{3BCF2E91-B86D-492E-A98D-245CA0EACA07}" type="parTrans" cxnId="{D5F023FC-DDD9-481A-93F2-573236B6AB53}">
      <dgm:prSet/>
      <dgm:spPr/>
      <dgm:t>
        <a:bodyPr/>
        <a:lstStyle/>
        <a:p>
          <a:endParaRPr lang="pt-PT"/>
        </a:p>
      </dgm:t>
    </dgm:pt>
    <dgm:pt modelId="{8471E51B-5B2C-4BE0-85F3-23FC9C46C410}" type="sibTrans" cxnId="{D5F023FC-DDD9-481A-93F2-573236B6AB53}">
      <dgm:prSet/>
      <dgm:spPr/>
      <dgm:t>
        <a:bodyPr/>
        <a:lstStyle/>
        <a:p>
          <a:endParaRPr lang="pt-PT"/>
        </a:p>
      </dgm:t>
    </dgm:pt>
    <dgm:pt modelId="{6D9DC3DE-6BB1-47C8-83EF-2D6B084F3DB1}">
      <dgm:prSet/>
      <dgm:spPr/>
      <dgm:t>
        <a:bodyPr/>
        <a:lstStyle/>
        <a:p>
          <a:pPr rtl="0"/>
          <a:r>
            <a:rPr lang="en-GB" smtClean="0"/>
            <a:t>ISPAB develops its educational activities, training and scientific knowledge in 2 expertise domains: </a:t>
          </a:r>
          <a:endParaRPr lang="pt-PT"/>
        </a:p>
      </dgm:t>
    </dgm:pt>
    <dgm:pt modelId="{18937F9B-B890-4B09-9AAD-8DE5DC229BD5}" type="parTrans" cxnId="{9D50BF55-2763-49A7-8319-E2A794EA7821}">
      <dgm:prSet/>
      <dgm:spPr/>
      <dgm:t>
        <a:bodyPr/>
        <a:lstStyle/>
        <a:p>
          <a:endParaRPr lang="pt-PT"/>
        </a:p>
      </dgm:t>
    </dgm:pt>
    <dgm:pt modelId="{79D10797-FDF0-46B6-80DC-B0A702CF0DBD}" type="sibTrans" cxnId="{9D50BF55-2763-49A7-8319-E2A794EA7821}">
      <dgm:prSet/>
      <dgm:spPr/>
      <dgm:t>
        <a:bodyPr/>
        <a:lstStyle/>
        <a:p>
          <a:endParaRPr lang="pt-PT"/>
        </a:p>
      </dgm:t>
    </dgm:pt>
    <dgm:pt modelId="{FB709E98-51E7-4866-BF62-4C63DF7FC854}">
      <dgm:prSet/>
      <dgm:spPr/>
      <dgm:t>
        <a:bodyPr/>
        <a:lstStyle/>
        <a:p>
          <a:pPr rtl="0"/>
          <a:r>
            <a:rPr lang="en-GB" smtClean="0"/>
            <a:t>administration/ accounting, </a:t>
          </a:r>
          <a:endParaRPr lang="pt-PT"/>
        </a:p>
      </dgm:t>
    </dgm:pt>
    <dgm:pt modelId="{EF0BDFD0-DA2C-4B60-AD32-D60ACBC88577}" type="parTrans" cxnId="{9F14A70C-B509-4F3B-A9F3-E36EA0AE1304}">
      <dgm:prSet/>
      <dgm:spPr/>
      <dgm:t>
        <a:bodyPr/>
        <a:lstStyle/>
        <a:p>
          <a:endParaRPr lang="pt-PT"/>
        </a:p>
      </dgm:t>
    </dgm:pt>
    <dgm:pt modelId="{0A6C7ADE-17FC-41E6-AC7D-E0994D0340A6}" type="sibTrans" cxnId="{9F14A70C-B509-4F3B-A9F3-E36EA0AE1304}">
      <dgm:prSet/>
      <dgm:spPr/>
      <dgm:t>
        <a:bodyPr/>
        <a:lstStyle/>
        <a:p>
          <a:endParaRPr lang="pt-PT"/>
        </a:p>
      </dgm:t>
    </dgm:pt>
    <dgm:pt modelId="{C6497B92-3C41-4E1C-A007-638848CFA65C}">
      <dgm:prSet/>
      <dgm:spPr/>
      <dgm:t>
        <a:bodyPr/>
        <a:lstStyle/>
        <a:p>
          <a:pPr rtl="0"/>
          <a:r>
            <a:rPr lang="en-GB" smtClean="0"/>
            <a:t>managerial communication (marketing, public relations and publicity) domains.</a:t>
          </a:r>
          <a:endParaRPr lang="pt-PT"/>
        </a:p>
      </dgm:t>
    </dgm:pt>
    <dgm:pt modelId="{AFAE36C1-7AFA-4508-B847-99942A29BB8B}" type="parTrans" cxnId="{1F19D38F-D984-4C36-B2A6-FB05944E0146}">
      <dgm:prSet/>
      <dgm:spPr/>
      <dgm:t>
        <a:bodyPr/>
        <a:lstStyle/>
        <a:p>
          <a:endParaRPr lang="pt-PT"/>
        </a:p>
      </dgm:t>
    </dgm:pt>
    <dgm:pt modelId="{2DD7F6E9-1CEA-4DD3-BC53-F548B9C6D682}" type="sibTrans" cxnId="{1F19D38F-D984-4C36-B2A6-FB05944E0146}">
      <dgm:prSet/>
      <dgm:spPr/>
      <dgm:t>
        <a:bodyPr/>
        <a:lstStyle/>
        <a:p>
          <a:endParaRPr lang="pt-PT"/>
        </a:p>
      </dgm:t>
    </dgm:pt>
    <dgm:pt modelId="{B207E0C5-29A6-49E4-AD11-281A8CDED2BD}">
      <dgm:prSet/>
      <dgm:spPr/>
      <dgm:t>
        <a:bodyPr/>
        <a:lstStyle/>
        <a:p>
          <a:pPr rtl="0"/>
          <a:r>
            <a:rPr lang="pt-PT" dirty="0" err="1" smtClean="0"/>
            <a:t>Apparel</a:t>
          </a:r>
          <a:r>
            <a:rPr lang="pt-PT" dirty="0" smtClean="0"/>
            <a:t> Design </a:t>
          </a:r>
          <a:r>
            <a:rPr lang="pt-PT" dirty="0" smtClean="0"/>
            <a:t>for </a:t>
          </a:r>
          <a:r>
            <a:rPr lang="pt-PT" dirty="0" err="1" smtClean="0"/>
            <a:t>industry</a:t>
          </a:r>
          <a:r>
            <a:rPr lang="pt-PT" dirty="0" smtClean="0"/>
            <a:t>/</a:t>
          </a:r>
          <a:r>
            <a:rPr lang="pt-PT" dirty="0" err="1" smtClean="0"/>
            <a:t>manufacturing</a:t>
          </a:r>
          <a:r>
            <a:rPr lang="pt-PT" dirty="0" smtClean="0"/>
            <a:t> </a:t>
          </a:r>
          <a:r>
            <a:rPr lang="pt-PT" dirty="0" smtClean="0"/>
            <a:t>(</a:t>
          </a:r>
          <a:r>
            <a:rPr lang="pt-PT" dirty="0" err="1" smtClean="0"/>
            <a:t>waiting</a:t>
          </a:r>
          <a:r>
            <a:rPr lang="pt-PT" dirty="0" smtClean="0"/>
            <a:t> </a:t>
          </a:r>
          <a:r>
            <a:rPr lang="pt-PT" dirty="0" err="1" smtClean="0"/>
            <a:t>approval</a:t>
          </a:r>
          <a:r>
            <a:rPr lang="pt-PT" dirty="0" smtClean="0"/>
            <a:t>)</a:t>
          </a:r>
          <a:endParaRPr lang="pt-PT" dirty="0"/>
        </a:p>
      </dgm:t>
    </dgm:pt>
    <dgm:pt modelId="{8E84C466-AE39-4933-BE9C-B8D467B88844}" type="parTrans" cxnId="{4F7ACFE2-0976-48A3-9840-D12B8CE9AEC7}">
      <dgm:prSet/>
      <dgm:spPr/>
      <dgm:t>
        <a:bodyPr/>
        <a:lstStyle/>
        <a:p>
          <a:endParaRPr lang="pt-PT"/>
        </a:p>
      </dgm:t>
    </dgm:pt>
    <dgm:pt modelId="{78E2DAC9-F05F-4101-8FB2-D39B703DC19B}" type="sibTrans" cxnId="{4F7ACFE2-0976-48A3-9840-D12B8CE9AEC7}">
      <dgm:prSet/>
      <dgm:spPr/>
      <dgm:t>
        <a:bodyPr/>
        <a:lstStyle/>
        <a:p>
          <a:endParaRPr lang="pt-PT"/>
        </a:p>
      </dgm:t>
    </dgm:pt>
    <dgm:pt modelId="{B1829573-7AD2-4F41-9A86-B0A924EE6111}" type="pres">
      <dgm:prSet presAssocID="{1CDB41C5-EA5D-4969-9BD4-D6C32A4C4C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41219BB-6D08-4102-B5CF-4570E885B9EC}" type="pres">
      <dgm:prSet presAssocID="{BDE706A9-83DC-42D5-8AB2-DEC1C02BE5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FA8D92A-6B7C-4DFA-8650-F477CF3EB48A}" type="pres">
      <dgm:prSet presAssocID="{8471E51B-5B2C-4BE0-85F3-23FC9C46C410}" presName="spacer" presStyleCnt="0"/>
      <dgm:spPr/>
    </dgm:pt>
    <dgm:pt modelId="{B9E8AB0D-C5DD-444E-9CA1-2BDD450F2D29}" type="pres">
      <dgm:prSet presAssocID="{6D9DC3DE-6BB1-47C8-83EF-2D6B084F3D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1BDEAF1-DA32-4374-AE94-A1586F60A481}" type="pres">
      <dgm:prSet presAssocID="{6D9DC3DE-6BB1-47C8-83EF-2D6B084F3DB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C2ABAA8-0196-4AFC-8755-FE704D22DE79}" type="presOf" srcId="{1CDB41C5-EA5D-4969-9BD4-D6C32A4C4C45}" destId="{B1829573-7AD2-4F41-9A86-B0A924EE6111}" srcOrd="0" destOrd="0" presId="urn:microsoft.com/office/officeart/2005/8/layout/vList2"/>
    <dgm:cxn modelId="{1F19D38F-D984-4C36-B2A6-FB05944E0146}" srcId="{6D9DC3DE-6BB1-47C8-83EF-2D6B084F3DB1}" destId="{C6497B92-3C41-4E1C-A007-638848CFA65C}" srcOrd="1" destOrd="0" parTransId="{AFAE36C1-7AFA-4508-B847-99942A29BB8B}" sibTransId="{2DD7F6E9-1CEA-4DD3-BC53-F548B9C6D682}"/>
    <dgm:cxn modelId="{BD4E9F6C-22A4-44F0-81A5-EC1C97DE8E9F}" type="presOf" srcId="{B207E0C5-29A6-49E4-AD11-281A8CDED2BD}" destId="{61BDEAF1-DA32-4374-AE94-A1586F60A481}" srcOrd="0" destOrd="2" presId="urn:microsoft.com/office/officeart/2005/8/layout/vList2"/>
    <dgm:cxn modelId="{837E0990-A845-4F2C-B72C-792C1400E1F6}" type="presOf" srcId="{C6497B92-3C41-4E1C-A007-638848CFA65C}" destId="{61BDEAF1-DA32-4374-AE94-A1586F60A481}" srcOrd="0" destOrd="1" presId="urn:microsoft.com/office/officeart/2005/8/layout/vList2"/>
    <dgm:cxn modelId="{4F7ACFE2-0976-48A3-9840-D12B8CE9AEC7}" srcId="{6D9DC3DE-6BB1-47C8-83EF-2D6B084F3DB1}" destId="{B207E0C5-29A6-49E4-AD11-281A8CDED2BD}" srcOrd="2" destOrd="0" parTransId="{8E84C466-AE39-4933-BE9C-B8D467B88844}" sibTransId="{78E2DAC9-F05F-4101-8FB2-D39B703DC19B}"/>
    <dgm:cxn modelId="{9D50BF55-2763-49A7-8319-E2A794EA7821}" srcId="{1CDB41C5-EA5D-4969-9BD4-D6C32A4C4C45}" destId="{6D9DC3DE-6BB1-47C8-83EF-2D6B084F3DB1}" srcOrd="1" destOrd="0" parTransId="{18937F9B-B890-4B09-9AAD-8DE5DC229BD5}" sibTransId="{79D10797-FDF0-46B6-80DC-B0A702CF0DBD}"/>
    <dgm:cxn modelId="{E694FC08-C54C-46A8-B13B-2A60F2178ABD}" type="presOf" srcId="{FB709E98-51E7-4866-BF62-4C63DF7FC854}" destId="{61BDEAF1-DA32-4374-AE94-A1586F60A481}" srcOrd="0" destOrd="0" presId="urn:microsoft.com/office/officeart/2005/8/layout/vList2"/>
    <dgm:cxn modelId="{3EA93B5C-DE4D-4855-A192-5B63069FB610}" type="presOf" srcId="{6D9DC3DE-6BB1-47C8-83EF-2D6B084F3DB1}" destId="{B9E8AB0D-C5DD-444E-9CA1-2BDD450F2D29}" srcOrd="0" destOrd="0" presId="urn:microsoft.com/office/officeart/2005/8/layout/vList2"/>
    <dgm:cxn modelId="{2B8CB281-D78B-415D-B7EA-5FA0481FE9D7}" type="presOf" srcId="{BDE706A9-83DC-42D5-8AB2-DEC1C02BE5BE}" destId="{641219BB-6D08-4102-B5CF-4570E885B9EC}" srcOrd="0" destOrd="0" presId="urn:microsoft.com/office/officeart/2005/8/layout/vList2"/>
    <dgm:cxn modelId="{9F14A70C-B509-4F3B-A9F3-E36EA0AE1304}" srcId="{6D9DC3DE-6BB1-47C8-83EF-2D6B084F3DB1}" destId="{FB709E98-51E7-4866-BF62-4C63DF7FC854}" srcOrd="0" destOrd="0" parTransId="{EF0BDFD0-DA2C-4B60-AD32-D60ACBC88577}" sibTransId="{0A6C7ADE-17FC-41E6-AC7D-E0994D0340A6}"/>
    <dgm:cxn modelId="{D5F023FC-DDD9-481A-93F2-573236B6AB53}" srcId="{1CDB41C5-EA5D-4969-9BD4-D6C32A4C4C45}" destId="{BDE706A9-83DC-42D5-8AB2-DEC1C02BE5BE}" srcOrd="0" destOrd="0" parTransId="{3BCF2E91-B86D-492E-A98D-245CA0EACA07}" sibTransId="{8471E51B-5B2C-4BE0-85F3-23FC9C46C410}"/>
    <dgm:cxn modelId="{11532044-34F0-4252-B27F-7158615063A7}" type="presParOf" srcId="{B1829573-7AD2-4F41-9A86-B0A924EE6111}" destId="{641219BB-6D08-4102-B5CF-4570E885B9EC}" srcOrd="0" destOrd="0" presId="urn:microsoft.com/office/officeart/2005/8/layout/vList2"/>
    <dgm:cxn modelId="{A502347E-122D-4939-932C-373B4CCBD8B8}" type="presParOf" srcId="{B1829573-7AD2-4F41-9A86-B0A924EE6111}" destId="{1FA8D92A-6B7C-4DFA-8650-F477CF3EB48A}" srcOrd="1" destOrd="0" presId="urn:microsoft.com/office/officeart/2005/8/layout/vList2"/>
    <dgm:cxn modelId="{3E0E0D40-A27F-4536-89D0-4FF4634965C4}" type="presParOf" srcId="{B1829573-7AD2-4F41-9A86-B0A924EE6111}" destId="{B9E8AB0D-C5DD-444E-9CA1-2BDD450F2D29}" srcOrd="2" destOrd="0" presId="urn:microsoft.com/office/officeart/2005/8/layout/vList2"/>
    <dgm:cxn modelId="{A23D696B-21E5-47F8-B2BA-53446E236862}" type="presParOf" srcId="{B1829573-7AD2-4F41-9A86-B0A924EE6111}" destId="{61BDEAF1-DA32-4374-AE94-A1586F60A48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0E9842-D26B-48E4-B427-71313855F69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441A97C0-96D0-482B-A08E-7E393AA8539C}">
      <dgm:prSet/>
      <dgm:spPr/>
      <dgm:t>
        <a:bodyPr/>
        <a:lstStyle/>
        <a:p>
          <a:pPr rtl="0"/>
          <a:r>
            <a:rPr lang="pt-PT" smtClean="0"/>
            <a:t>ISPAB is part of Santa Maria da Feira municipiality</a:t>
          </a:r>
          <a:endParaRPr lang="pt-PT"/>
        </a:p>
      </dgm:t>
    </dgm:pt>
    <dgm:pt modelId="{AE67F027-01AA-4FB7-BB6F-2E5A6145C244}" type="parTrans" cxnId="{A5D2F95F-073E-43B1-BBF1-0154BD9ABD12}">
      <dgm:prSet/>
      <dgm:spPr/>
      <dgm:t>
        <a:bodyPr/>
        <a:lstStyle/>
        <a:p>
          <a:endParaRPr lang="pt-PT"/>
        </a:p>
      </dgm:t>
    </dgm:pt>
    <dgm:pt modelId="{1E20DFBC-3B88-4FE3-A304-EF815E18AFD4}" type="sibTrans" cxnId="{A5D2F95F-073E-43B1-BBF1-0154BD9ABD12}">
      <dgm:prSet/>
      <dgm:spPr/>
      <dgm:t>
        <a:bodyPr/>
        <a:lstStyle/>
        <a:p>
          <a:endParaRPr lang="pt-PT"/>
        </a:p>
      </dgm:t>
    </dgm:pt>
    <dgm:pt modelId="{359E4045-CFB0-4462-A8A7-539B6CA650CF}">
      <dgm:prSet/>
      <dgm:spPr/>
      <dgm:t>
        <a:bodyPr/>
        <a:lstStyle/>
        <a:p>
          <a:pPr rtl="0"/>
          <a:r>
            <a:rPr lang="pt-PT" smtClean="0"/>
            <a:t>Industries:</a:t>
          </a:r>
          <a:endParaRPr lang="pt-PT"/>
        </a:p>
      </dgm:t>
    </dgm:pt>
    <dgm:pt modelId="{CD8AD96E-456E-4AB2-A032-D72AD8E4D8E9}" type="parTrans" cxnId="{12F2C8E5-1F07-4686-8003-3CA5A7D8E923}">
      <dgm:prSet/>
      <dgm:spPr/>
      <dgm:t>
        <a:bodyPr/>
        <a:lstStyle/>
        <a:p>
          <a:endParaRPr lang="pt-PT"/>
        </a:p>
      </dgm:t>
    </dgm:pt>
    <dgm:pt modelId="{65968AC4-BB60-407D-B577-5FC96B2CA314}" type="sibTrans" cxnId="{12F2C8E5-1F07-4686-8003-3CA5A7D8E923}">
      <dgm:prSet/>
      <dgm:spPr/>
      <dgm:t>
        <a:bodyPr/>
        <a:lstStyle/>
        <a:p>
          <a:endParaRPr lang="pt-PT"/>
        </a:p>
      </dgm:t>
    </dgm:pt>
    <dgm:pt modelId="{E26C1141-4FC8-47D1-A084-F5AE7ABBCCE0}">
      <dgm:prSet/>
      <dgm:spPr/>
      <dgm:t>
        <a:bodyPr/>
        <a:lstStyle/>
        <a:p>
          <a:pPr rtl="0"/>
          <a:r>
            <a:rPr lang="pt-PT" smtClean="0"/>
            <a:t>Cork processing/manufacturing</a:t>
          </a:r>
          <a:endParaRPr lang="pt-PT"/>
        </a:p>
      </dgm:t>
    </dgm:pt>
    <dgm:pt modelId="{C0A62EB9-D1D1-4D2A-8F0B-0D1342F1F981}" type="parTrans" cxnId="{52AC5661-44D2-49C8-9218-3A5A58334509}">
      <dgm:prSet/>
      <dgm:spPr/>
      <dgm:t>
        <a:bodyPr/>
        <a:lstStyle/>
        <a:p>
          <a:endParaRPr lang="pt-PT"/>
        </a:p>
      </dgm:t>
    </dgm:pt>
    <dgm:pt modelId="{CB7D16D3-2322-459E-895E-68394BCFAC2C}" type="sibTrans" cxnId="{52AC5661-44D2-49C8-9218-3A5A58334509}">
      <dgm:prSet/>
      <dgm:spPr/>
      <dgm:t>
        <a:bodyPr/>
        <a:lstStyle/>
        <a:p>
          <a:endParaRPr lang="pt-PT"/>
        </a:p>
      </dgm:t>
    </dgm:pt>
    <dgm:pt modelId="{9567EC55-E93B-42D9-AA84-E6B0474511BD}">
      <dgm:prSet/>
      <dgm:spPr/>
      <dgm:t>
        <a:bodyPr/>
        <a:lstStyle/>
        <a:p>
          <a:pPr rtl="0"/>
          <a:r>
            <a:rPr lang="pt-PT" smtClean="0"/>
            <a:t>Shoe manufacturing</a:t>
          </a:r>
          <a:endParaRPr lang="pt-PT"/>
        </a:p>
      </dgm:t>
    </dgm:pt>
    <dgm:pt modelId="{F28CB882-B3C5-4F67-AC14-B256FE6094AB}" type="parTrans" cxnId="{461207F6-B75A-4874-A119-A0E623F741F4}">
      <dgm:prSet/>
      <dgm:spPr/>
      <dgm:t>
        <a:bodyPr/>
        <a:lstStyle/>
        <a:p>
          <a:endParaRPr lang="pt-PT"/>
        </a:p>
      </dgm:t>
    </dgm:pt>
    <dgm:pt modelId="{711E0114-6680-4788-970C-EFD4E9BD8E95}" type="sibTrans" cxnId="{461207F6-B75A-4874-A119-A0E623F741F4}">
      <dgm:prSet/>
      <dgm:spPr/>
      <dgm:t>
        <a:bodyPr/>
        <a:lstStyle/>
        <a:p>
          <a:endParaRPr lang="pt-PT"/>
        </a:p>
      </dgm:t>
    </dgm:pt>
    <dgm:pt modelId="{CB7E79CB-C41B-4296-AB00-41081C2A545A}">
      <dgm:prSet/>
      <dgm:spPr/>
      <dgm:t>
        <a:bodyPr/>
        <a:lstStyle/>
        <a:p>
          <a:pPr rtl="0"/>
          <a:r>
            <a:rPr lang="pt-PT" dirty="0" err="1" smtClean="0"/>
            <a:t>Plastic</a:t>
          </a:r>
          <a:r>
            <a:rPr lang="pt-PT" dirty="0" smtClean="0"/>
            <a:t> </a:t>
          </a:r>
          <a:r>
            <a:rPr lang="pt-PT" dirty="0" err="1" smtClean="0"/>
            <a:t>injection</a:t>
          </a:r>
          <a:r>
            <a:rPr lang="pt-PT" dirty="0" smtClean="0"/>
            <a:t> </a:t>
          </a:r>
          <a:r>
            <a:rPr lang="pt-PT" dirty="0" err="1" smtClean="0"/>
            <a:t>molds</a:t>
          </a:r>
          <a:endParaRPr lang="pt-PT" dirty="0"/>
        </a:p>
      </dgm:t>
    </dgm:pt>
    <dgm:pt modelId="{AC25D44A-F4FE-4B97-9372-5904D4A86D1F}" type="parTrans" cxnId="{13642589-A1CA-4C24-A782-84A01052907C}">
      <dgm:prSet/>
      <dgm:spPr/>
      <dgm:t>
        <a:bodyPr/>
        <a:lstStyle/>
        <a:p>
          <a:endParaRPr lang="pt-PT"/>
        </a:p>
      </dgm:t>
    </dgm:pt>
    <dgm:pt modelId="{9C4F112A-074E-4AD2-8F44-74E4AAE3DC24}" type="sibTrans" cxnId="{13642589-A1CA-4C24-A782-84A01052907C}">
      <dgm:prSet/>
      <dgm:spPr/>
      <dgm:t>
        <a:bodyPr/>
        <a:lstStyle/>
        <a:p>
          <a:endParaRPr lang="pt-PT"/>
        </a:p>
      </dgm:t>
    </dgm:pt>
    <dgm:pt modelId="{F438C256-686E-4DEA-A548-FEE32158AE9A}">
      <dgm:prSet/>
      <dgm:spPr/>
      <dgm:t>
        <a:bodyPr/>
        <a:lstStyle/>
        <a:p>
          <a:pPr rtl="0"/>
          <a:r>
            <a:rPr lang="pt-PT" dirty="0" err="1" smtClean="0"/>
            <a:t>Paper</a:t>
          </a:r>
          <a:r>
            <a:rPr lang="pt-PT" dirty="0" smtClean="0"/>
            <a:t>, </a:t>
          </a:r>
          <a:r>
            <a:rPr lang="pt-PT" dirty="0" err="1" smtClean="0"/>
            <a:t>Carton</a:t>
          </a:r>
          <a:r>
            <a:rPr lang="pt-PT" dirty="0" smtClean="0"/>
            <a:t> </a:t>
          </a:r>
          <a:r>
            <a:rPr lang="pt-PT" dirty="0" err="1" smtClean="0"/>
            <a:t>and</a:t>
          </a:r>
          <a:r>
            <a:rPr lang="pt-PT" dirty="0" smtClean="0"/>
            <a:t> </a:t>
          </a:r>
          <a:r>
            <a:rPr lang="pt-PT" dirty="0" err="1" smtClean="0"/>
            <a:t>Packaging</a:t>
          </a:r>
          <a:endParaRPr lang="pt-PT" dirty="0"/>
        </a:p>
      </dgm:t>
    </dgm:pt>
    <dgm:pt modelId="{9FD36744-6E78-49D0-9916-9B8C1F1FFDAB}" type="parTrans" cxnId="{32428363-5748-45C9-BF95-D44F15711147}">
      <dgm:prSet/>
      <dgm:spPr/>
      <dgm:t>
        <a:bodyPr/>
        <a:lstStyle/>
        <a:p>
          <a:endParaRPr lang="pt-PT"/>
        </a:p>
      </dgm:t>
    </dgm:pt>
    <dgm:pt modelId="{CD831420-AD80-4B0E-A765-7B5E0E4FB7FF}" type="sibTrans" cxnId="{32428363-5748-45C9-BF95-D44F15711147}">
      <dgm:prSet/>
      <dgm:spPr/>
      <dgm:t>
        <a:bodyPr/>
        <a:lstStyle/>
        <a:p>
          <a:endParaRPr lang="pt-PT"/>
        </a:p>
      </dgm:t>
    </dgm:pt>
    <dgm:pt modelId="{704D533F-CF00-438E-9545-E7ADB8ADCC5D}">
      <dgm:prSet/>
      <dgm:spPr/>
      <dgm:t>
        <a:bodyPr/>
        <a:lstStyle/>
        <a:p>
          <a:pPr rtl="0"/>
          <a:r>
            <a:rPr lang="en-GB" smtClean="0"/>
            <a:t>Industries</a:t>
          </a:r>
          <a:r>
            <a:rPr lang="pt-PT" smtClean="0"/>
            <a:t> demands Higly specialized professionals, and continues trainning</a:t>
          </a:r>
          <a:endParaRPr lang="pt-PT"/>
        </a:p>
      </dgm:t>
    </dgm:pt>
    <dgm:pt modelId="{B02056C8-5321-4470-BD9D-AEB03B21FAFF}" type="parTrans" cxnId="{DC5096A3-80B6-4E0C-BA27-0CA7FEB3C622}">
      <dgm:prSet/>
      <dgm:spPr/>
      <dgm:t>
        <a:bodyPr/>
        <a:lstStyle/>
        <a:p>
          <a:endParaRPr lang="pt-PT"/>
        </a:p>
      </dgm:t>
    </dgm:pt>
    <dgm:pt modelId="{E0F2E169-E734-4E8F-9F9D-C136C2A11039}" type="sibTrans" cxnId="{DC5096A3-80B6-4E0C-BA27-0CA7FEB3C622}">
      <dgm:prSet/>
      <dgm:spPr/>
      <dgm:t>
        <a:bodyPr/>
        <a:lstStyle/>
        <a:p>
          <a:endParaRPr lang="pt-PT"/>
        </a:p>
      </dgm:t>
    </dgm:pt>
    <dgm:pt modelId="{B9B7C81D-DE5B-40D1-9BA3-DF978BD0484E}" type="pres">
      <dgm:prSet presAssocID="{680E9842-D26B-48E4-B427-71313855F6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A49A440-0BC4-48CF-A23E-9B1712AFE974}" type="pres">
      <dgm:prSet presAssocID="{441A97C0-96D0-482B-A08E-7E393AA8539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DBF4621-F8D9-4837-9EB1-DB424BEB903A}" type="pres">
      <dgm:prSet presAssocID="{1E20DFBC-3B88-4FE3-A304-EF815E18AFD4}" presName="spacer" presStyleCnt="0"/>
      <dgm:spPr/>
    </dgm:pt>
    <dgm:pt modelId="{F609B18F-6CD4-46CD-98D2-2AF19503E66A}" type="pres">
      <dgm:prSet presAssocID="{359E4045-CFB0-4462-A8A7-539B6CA650C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384E7-08F0-4D04-982A-9E9AD71A5B9C}" type="pres">
      <dgm:prSet presAssocID="{359E4045-CFB0-4462-A8A7-539B6CA650C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EFF4686-CE20-4BC7-8234-2EC0A5498E1F}" type="pres">
      <dgm:prSet presAssocID="{704D533F-CF00-438E-9545-E7ADB8ADCC5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61207F6-B75A-4874-A119-A0E623F741F4}" srcId="{359E4045-CFB0-4462-A8A7-539B6CA650CF}" destId="{9567EC55-E93B-42D9-AA84-E6B0474511BD}" srcOrd="1" destOrd="0" parTransId="{F28CB882-B3C5-4F67-AC14-B256FE6094AB}" sibTransId="{711E0114-6680-4788-970C-EFD4E9BD8E95}"/>
    <dgm:cxn modelId="{348EC3F4-E61E-473F-97F9-291563D2EFCD}" type="presOf" srcId="{9567EC55-E93B-42D9-AA84-E6B0474511BD}" destId="{49A384E7-08F0-4D04-982A-9E9AD71A5B9C}" srcOrd="0" destOrd="1" presId="urn:microsoft.com/office/officeart/2005/8/layout/vList2"/>
    <dgm:cxn modelId="{A5D2F95F-073E-43B1-BBF1-0154BD9ABD12}" srcId="{680E9842-D26B-48E4-B427-71313855F69F}" destId="{441A97C0-96D0-482B-A08E-7E393AA8539C}" srcOrd="0" destOrd="0" parTransId="{AE67F027-01AA-4FB7-BB6F-2E5A6145C244}" sibTransId="{1E20DFBC-3B88-4FE3-A304-EF815E18AFD4}"/>
    <dgm:cxn modelId="{32428363-5748-45C9-BF95-D44F15711147}" srcId="{359E4045-CFB0-4462-A8A7-539B6CA650CF}" destId="{F438C256-686E-4DEA-A548-FEE32158AE9A}" srcOrd="3" destOrd="0" parTransId="{9FD36744-6E78-49D0-9916-9B8C1F1FFDAB}" sibTransId="{CD831420-AD80-4B0E-A765-7B5E0E4FB7FF}"/>
    <dgm:cxn modelId="{52AC5661-44D2-49C8-9218-3A5A58334509}" srcId="{359E4045-CFB0-4462-A8A7-539B6CA650CF}" destId="{E26C1141-4FC8-47D1-A084-F5AE7ABBCCE0}" srcOrd="0" destOrd="0" parTransId="{C0A62EB9-D1D1-4D2A-8F0B-0D1342F1F981}" sibTransId="{CB7D16D3-2322-459E-895E-68394BCFAC2C}"/>
    <dgm:cxn modelId="{C790B336-F766-48CB-9D87-AA0BD052B525}" type="presOf" srcId="{441A97C0-96D0-482B-A08E-7E393AA8539C}" destId="{6A49A440-0BC4-48CF-A23E-9B1712AFE974}" srcOrd="0" destOrd="0" presId="urn:microsoft.com/office/officeart/2005/8/layout/vList2"/>
    <dgm:cxn modelId="{BA705C80-279A-4C50-A3E4-E6A1C323C438}" type="presOf" srcId="{680E9842-D26B-48E4-B427-71313855F69F}" destId="{B9B7C81D-DE5B-40D1-9BA3-DF978BD0484E}" srcOrd="0" destOrd="0" presId="urn:microsoft.com/office/officeart/2005/8/layout/vList2"/>
    <dgm:cxn modelId="{DC5096A3-80B6-4E0C-BA27-0CA7FEB3C622}" srcId="{680E9842-D26B-48E4-B427-71313855F69F}" destId="{704D533F-CF00-438E-9545-E7ADB8ADCC5D}" srcOrd="2" destOrd="0" parTransId="{B02056C8-5321-4470-BD9D-AEB03B21FAFF}" sibTransId="{E0F2E169-E734-4E8F-9F9D-C136C2A11039}"/>
    <dgm:cxn modelId="{12F2C8E5-1F07-4686-8003-3CA5A7D8E923}" srcId="{680E9842-D26B-48E4-B427-71313855F69F}" destId="{359E4045-CFB0-4462-A8A7-539B6CA650CF}" srcOrd="1" destOrd="0" parTransId="{CD8AD96E-456E-4AB2-A032-D72AD8E4D8E9}" sibTransId="{65968AC4-BB60-407D-B577-5FC96B2CA314}"/>
    <dgm:cxn modelId="{13642589-A1CA-4C24-A782-84A01052907C}" srcId="{359E4045-CFB0-4462-A8A7-539B6CA650CF}" destId="{CB7E79CB-C41B-4296-AB00-41081C2A545A}" srcOrd="2" destOrd="0" parTransId="{AC25D44A-F4FE-4B97-9372-5904D4A86D1F}" sibTransId="{9C4F112A-074E-4AD2-8F44-74E4AAE3DC24}"/>
    <dgm:cxn modelId="{FD446E0F-2630-4D08-A01B-EA5EC9F2BBEF}" type="presOf" srcId="{CB7E79CB-C41B-4296-AB00-41081C2A545A}" destId="{49A384E7-08F0-4D04-982A-9E9AD71A5B9C}" srcOrd="0" destOrd="2" presId="urn:microsoft.com/office/officeart/2005/8/layout/vList2"/>
    <dgm:cxn modelId="{7F6A34A5-6B14-4F59-B76E-81ADE86200DA}" type="presOf" srcId="{704D533F-CF00-438E-9545-E7ADB8ADCC5D}" destId="{8EFF4686-CE20-4BC7-8234-2EC0A5498E1F}" srcOrd="0" destOrd="0" presId="urn:microsoft.com/office/officeart/2005/8/layout/vList2"/>
    <dgm:cxn modelId="{9A4F4E53-D924-4F1B-B616-FA14CD92BE93}" type="presOf" srcId="{359E4045-CFB0-4462-A8A7-539B6CA650CF}" destId="{F609B18F-6CD4-46CD-98D2-2AF19503E66A}" srcOrd="0" destOrd="0" presId="urn:microsoft.com/office/officeart/2005/8/layout/vList2"/>
    <dgm:cxn modelId="{6AC186D5-61AB-4C34-B52D-F028076C39F8}" type="presOf" srcId="{E26C1141-4FC8-47D1-A084-F5AE7ABBCCE0}" destId="{49A384E7-08F0-4D04-982A-9E9AD71A5B9C}" srcOrd="0" destOrd="0" presId="urn:microsoft.com/office/officeart/2005/8/layout/vList2"/>
    <dgm:cxn modelId="{95B78E4F-71F9-4877-A4B9-E95D3B57C5C2}" type="presOf" srcId="{F438C256-686E-4DEA-A548-FEE32158AE9A}" destId="{49A384E7-08F0-4D04-982A-9E9AD71A5B9C}" srcOrd="0" destOrd="3" presId="urn:microsoft.com/office/officeart/2005/8/layout/vList2"/>
    <dgm:cxn modelId="{3C0665F4-B36A-4A29-83F3-968869B6ADCD}" type="presParOf" srcId="{B9B7C81D-DE5B-40D1-9BA3-DF978BD0484E}" destId="{6A49A440-0BC4-48CF-A23E-9B1712AFE974}" srcOrd="0" destOrd="0" presId="urn:microsoft.com/office/officeart/2005/8/layout/vList2"/>
    <dgm:cxn modelId="{26409023-68F1-42E7-AC8E-EDDF7D2214F7}" type="presParOf" srcId="{B9B7C81D-DE5B-40D1-9BA3-DF978BD0484E}" destId="{2DBF4621-F8D9-4837-9EB1-DB424BEB903A}" srcOrd="1" destOrd="0" presId="urn:microsoft.com/office/officeart/2005/8/layout/vList2"/>
    <dgm:cxn modelId="{83C33268-6973-42C8-8C76-622C1A5475FC}" type="presParOf" srcId="{B9B7C81D-DE5B-40D1-9BA3-DF978BD0484E}" destId="{F609B18F-6CD4-46CD-98D2-2AF19503E66A}" srcOrd="2" destOrd="0" presId="urn:microsoft.com/office/officeart/2005/8/layout/vList2"/>
    <dgm:cxn modelId="{899D458D-4413-4824-A278-596E7B574762}" type="presParOf" srcId="{B9B7C81D-DE5B-40D1-9BA3-DF978BD0484E}" destId="{49A384E7-08F0-4D04-982A-9E9AD71A5B9C}" srcOrd="3" destOrd="0" presId="urn:microsoft.com/office/officeart/2005/8/layout/vList2"/>
    <dgm:cxn modelId="{0E83A0C4-25B7-43FB-B72F-867F27165326}" type="presParOf" srcId="{B9B7C81D-DE5B-40D1-9BA3-DF978BD0484E}" destId="{8EFF4686-CE20-4BC7-8234-2EC0A5498E1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D5114D-8E12-42E8-8FD0-090752443FD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pt-PT"/>
        </a:p>
      </dgm:t>
    </dgm:pt>
    <dgm:pt modelId="{AC1292B5-F78A-4729-9C4F-E1DE6180446C}">
      <dgm:prSet/>
      <dgm:spPr/>
      <dgm:t>
        <a:bodyPr/>
        <a:lstStyle/>
        <a:p>
          <a:pPr rtl="0"/>
          <a:r>
            <a:rPr lang="pt-PT" smtClean="0"/>
            <a:t>FEDESPAB (non profit foundation)</a:t>
          </a:r>
          <a:endParaRPr lang="pt-PT"/>
        </a:p>
      </dgm:t>
    </dgm:pt>
    <dgm:pt modelId="{2D60E49D-5AB2-4185-B8FB-C41CB649D512}" type="parTrans" cxnId="{55BD5684-0F34-44BA-8E81-4B7A7DCF75D4}">
      <dgm:prSet/>
      <dgm:spPr/>
      <dgm:t>
        <a:bodyPr/>
        <a:lstStyle/>
        <a:p>
          <a:endParaRPr lang="pt-PT"/>
        </a:p>
      </dgm:t>
    </dgm:pt>
    <dgm:pt modelId="{EEC16BE7-0DA2-43F6-9B8D-7BD363922F1A}" type="sibTrans" cxnId="{55BD5684-0F34-44BA-8E81-4B7A7DCF75D4}">
      <dgm:prSet/>
      <dgm:spPr/>
      <dgm:t>
        <a:bodyPr/>
        <a:lstStyle/>
        <a:p>
          <a:endParaRPr lang="pt-PT"/>
        </a:p>
      </dgm:t>
    </dgm:pt>
    <dgm:pt modelId="{9A3EFD3E-33E0-447C-AF53-15A6C6C50467}">
      <dgm:prSet/>
      <dgm:spPr/>
      <dgm:t>
        <a:bodyPr/>
        <a:lstStyle/>
        <a:p>
          <a:pPr rtl="0"/>
          <a:r>
            <a:rPr lang="pt-PT" smtClean="0"/>
            <a:t>EPPB (professional school – highschool)</a:t>
          </a:r>
          <a:endParaRPr lang="pt-PT"/>
        </a:p>
      </dgm:t>
    </dgm:pt>
    <dgm:pt modelId="{9C72A1D7-09B0-4F58-A502-D5557407E5E6}" type="parTrans" cxnId="{269520EF-D87D-4BD9-BBF8-0EA3CC3584D2}">
      <dgm:prSet/>
      <dgm:spPr/>
      <dgm:t>
        <a:bodyPr/>
        <a:lstStyle/>
        <a:p>
          <a:endParaRPr lang="pt-PT"/>
        </a:p>
      </dgm:t>
    </dgm:pt>
    <dgm:pt modelId="{ADD91BE7-CC98-4C48-B737-3C2BFFF09FC9}" type="sibTrans" cxnId="{269520EF-D87D-4BD9-BBF8-0EA3CC3584D2}">
      <dgm:prSet/>
      <dgm:spPr/>
      <dgm:t>
        <a:bodyPr/>
        <a:lstStyle/>
        <a:p>
          <a:endParaRPr lang="pt-PT"/>
        </a:p>
      </dgm:t>
    </dgm:pt>
    <dgm:pt modelId="{0E786EAB-F046-450B-B810-89BFA7C9B1FB}">
      <dgm:prSet/>
      <dgm:spPr/>
      <dgm:t>
        <a:bodyPr/>
        <a:lstStyle/>
        <a:p>
          <a:pPr rtl="0"/>
          <a:r>
            <a:rPr lang="pt-PT" smtClean="0"/>
            <a:t>Trainning and competencies center</a:t>
          </a:r>
          <a:endParaRPr lang="pt-PT"/>
        </a:p>
      </dgm:t>
    </dgm:pt>
    <dgm:pt modelId="{ABE616E7-4AA1-4652-9195-85DFF99F1D4E}" type="parTrans" cxnId="{E0A736CA-C51B-46E9-9711-30A7AED69334}">
      <dgm:prSet/>
      <dgm:spPr/>
      <dgm:t>
        <a:bodyPr/>
        <a:lstStyle/>
        <a:p>
          <a:endParaRPr lang="pt-PT"/>
        </a:p>
      </dgm:t>
    </dgm:pt>
    <dgm:pt modelId="{7A82E4A9-662D-488E-81D2-482AACCECB9D}" type="sibTrans" cxnId="{E0A736CA-C51B-46E9-9711-30A7AED69334}">
      <dgm:prSet/>
      <dgm:spPr/>
      <dgm:t>
        <a:bodyPr/>
        <a:lstStyle/>
        <a:p>
          <a:endParaRPr lang="pt-PT"/>
        </a:p>
      </dgm:t>
    </dgm:pt>
    <dgm:pt modelId="{58A76819-3BA6-4D35-A8B8-9223477FAF68}">
      <dgm:prSet/>
      <dgm:spPr/>
      <dgm:t>
        <a:bodyPr/>
        <a:lstStyle/>
        <a:p>
          <a:pPr rtl="0"/>
          <a:r>
            <a:rPr lang="pt-PT" smtClean="0"/>
            <a:t>ISPAB (Higher Education)</a:t>
          </a:r>
          <a:endParaRPr lang="pt-PT"/>
        </a:p>
      </dgm:t>
    </dgm:pt>
    <dgm:pt modelId="{73CB77C7-F7F5-4206-AC8E-CC0619EC00C8}" type="parTrans" cxnId="{C51F29F0-0FA6-47CE-9791-05F9B8D81EEE}">
      <dgm:prSet/>
      <dgm:spPr/>
      <dgm:t>
        <a:bodyPr/>
        <a:lstStyle/>
        <a:p>
          <a:endParaRPr lang="pt-PT"/>
        </a:p>
      </dgm:t>
    </dgm:pt>
    <dgm:pt modelId="{B511D6BC-DAFA-4A95-9E92-6DA090E3D074}" type="sibTrans" cxnId="{C51F29F0-0FA6-47CE-9791-05F9B8D81EEE}">
      <dgm:prSet/>
      <dgm:spPr/>
      <dgm:t>
        <a:bodyPr/>
        <a:lstStyle/>
        <a:p>
          <a:endParaRPr lang="pt-PT"/>
        </a:p>
      </dgm:t>
    </dgm:pt>
    <dgm:pt modelId="{704DE11D-1F6C-4FBB-BB71-5EC080DDC15D}" type="pres">
      <dgm:prSet presAssocID="{8FD5114D-8E12-42E8-8FD0-090752443FD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89490F74-4996-4294-B4D8-0E6993F32665}" type="pres">
      <dgm:prSet presAssocID="{AC1292B5-F78A-4729-9C4F-E1DE6180446C}" presName="hierRoot1" presStyleCnt="0">
        <dgm:presLayoutVars>
          <dgm:hierBranch val="init"/>
        </dgm:presLayoutVars>
      </dgm:prSet>
      <dgm:spPr/>
    </dgm:pt>
    <dgm:pt modelId="{565EDD5B-CA2D-4488-A5E8-B9DF26155C7A}" type="pres">
      <dgm:prSet presAssocID="{AC1292B5-F78A-4729-9C4F-E1DE6180446C}" presName="rootComposite1" presStyleCnt="0"/>
      <dgm:spPr/>
    </dgm:pt>
    <dgm:pt modelId="{8916EA0D-3F92-4E9D-BAA0-CDDEAA6D6E82}" type="pres">
      <dgm:prSet presAssocID="{AC1292B5-F78A-4729-9C4F-E1DE6180446C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0EE0100-E66F-43A3-A53B-288E8111C04C}" type="pres">
      <dgm:prSet presAssocID="{AC1292B5-F78A-4729-9C4F-E1DE6180446C}" presName="topArc1" presStyleLbl="parChTrans1D1" presStyleIdx="0" presStyleCnt="8"/>
      <dgm:spPr/>
    </dgm:pt>
    <dgm:pt modelId="{A5599D1C-11FA-46DF-8C00-1020F9E547AE}" type="pres">
      <dgm:prSet presAssocID="{AC1292B5-F78A-4729-9C4F-E1DE6180446C}" presName="bottomArc1" presStyleLbl="parChTrans1D1" presStyleIdx="1" presStyleCnt="8"/>
      <dgm:spPr/>
    </dgm:pt>
    <dgm:pt modelId="{466413DC-508D-4837-BF2E-79DC38E01668}" type="pres">
      <dgm:prSet presAssocID="{AC1292B5-F78A-4729-9C4F-E1DE6180446C}" presName="topConnNode1" presStyleLbl="node1" presStyleIdx="0" presStyleCnt="0"/>
      <dgm:spPr/>
      <dgm:t>
        <a:bodyPr/>
        <a:lstStyle/>
        <a:p>
          <a:endParaRPr lang="pt-PT"/>
        </a:p>
      </dgm:t>
    </dgm:pt>
    <dgm:pt modelId="{0C1D2670-4DDF-4C4B-9011-8015E62D4298}" type="pres">
      <dgm:prSet presAssocID="{AC1292B5-F78A-4729-9C4F-E1DE6180446C}" presName="hierChild2" presStyleCnt="0"/>
      <dgm:spPr/>
    </dgm:pt>
    <dgm:pt modelId="{C717FC2F-C1AB-4A3C-B25B-B928F048849C}" type="pres">
      <dgm:prSet presAssocID="{9C72A1D7-09B0-4F58-A502-D5557407E5E6}" presName="Name28" presStyleLbl="parChTrans1D2" presStyleIdx="0" presStyleCnt="3"/>
      <dgm:spPr/>
      <dgm:t>
        <a:bodyPr/>
        <a:lstStyle/>
        <a:p>
          <a:endParaRPr lang="pt-PT"/>
        </a:p>
      </dgm:t>
    </dgm:pt>
    <dgm:pt modelId="{34AD3DD0-6B87-4BC5-9F36-DBE4A73F1EE6}" type="pres">
      <dgm:prSet presAssocID="{9A3EFD3E-33E0-447C-AF53-15A6C6C50467}" presName="hierRoot2" presStyleCnt="0">
        <dgm:presLayoutVars>
          <dgm:hierBranch val="init"/>
        </dgm:presLayoutVars>
      </dgm:prSet>
      <dgm:spPr/>
    </dgm:pt>
    <dgm:pt modelId="{4423B366-151B-456B-8E58-65907C1EAACB}" type="pres">
      <dgm:prSet presAssocID="{9A3EFD3E-33E0-447C-AF53-15A6C6C50467}" presName="rootComposite2" presStyleCnt="0"/>
      <dgm:spPr/>
    </dgm:pt>
    <dgm:pt modelId="{14F8114C-FFC2-44E8-821C-40C81F8877F9}" type="pres">
      <dgm:prSet presAssocID="{9A3EFD3E-33E0-447C-AF53-15A6C6C5046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2E41742-7261-42A9-A244-58280E261B5D}" type="pres">
      <dgm:prSet presAssocID="{9A3EFD3E-33E0-447C-AF53-15A6C6C50467}" presName="topArc2" presStyleLbl="parChTrans1D1" presStyleIdx="2" presStyleCnt="8"/>
      <dgm:spPr/>
    </dgm:pt>
    <dgm:pt modelId="{592E0272-ED6C-4B7D-B4AF-38B1374C35B0}" type="pres">
      <dgm:prSet presAssocID="{9A3EFD3E-33E0-447C-AF53-15A6C6C50467}" presName="bottomArc2" presStyleLbl="parChTrans1D1" presStyleIdx="3" presStyleCnt="8"/>
      <dgm:spPr/>
    </dgm:pt>
    <dgm:pt modelId="{BE278299-9698-4557-9653-AF6D8ACDB079}" type="pres">
      <dgm:prSet presAssocID="{9A3EFD3E-33E0-447C-AF53-15A6C6C50467}" presName="topConnNode2" presStyleLbl="node2" presStyleIdx="0" presStyleCnt="0"/>
      <dgm:spPr/>
      <dgm:t>
        <a:bodyPr/>
        <a:lstStyle/>
        <a:p>
          <a:endParaRPr lang="pt-PT"/>
        </a:p>
      </dgm:t>
    </dgm:pt>
    <dgm:pt modelId="{4A4E9E13-11CA-41E9-B47B-CFAE25C9378E}" type="pres">
      <dgm:prSet presAssocID="{9A3EFD3E-33E0-447C-AF53-15A6C6C50467}" presName="hierChild4" presStyleCnt="0"/>
      <dgm:spPr/>
    </dgm:pt>
    <dgm:pt modelId="{1A931FD7-6C5A-4A0B-87AD-4967E66B393C}" type="pres">
      <dgm:prSet presAssocID="{9A3EFD3E-33E0-447C-AF53-15A6C6C50467}" presName="hierChild5" presStyleCnt="0"/>
      <dgm:spPr/>
    </dgm:pt>
    <dgm:pt modelId="{009FB396-9749-4821-AE64-1B3B4B026538}" type="pres">
      <dgm:prSet presAssocID="{ABE616E7-4AA1-4652-9195-85DFF99F1D4E}" presName="Name28" presStyleLbl="parChTrans1D2" presStyleIdx="1" presStyleCnt="3"/>
      <dgm:spPr/>
      <dgm:t>
        <a:bodyPr/>
        <a:lstStyle/>
        <a:p>
          <a:endParaRPr lang="pt-PT"/>
        </a:p>
      </dgm:t>
    </dgm:pt>
    <dgm:pt modelId="{63DB8C9A-F40E-4D63-AB54-FF0E3C435B17}" type="pres">
      <dgm:prSet presAssocID="{0E786EAB-F046-450B-B810-89BFA7C9B1FB}" presName="hierRoot2" presStyleCnt="0">
        <dgm:presLayoutVars>
          <dgm:hierBranch val="init"/>
        </dgm:presLayoutVars>
      </dgm:prSet>
      <dgm:spPr/>
    </dgm:pt>
    <dgm:pt modelId="{9EB1939D-4800-4626-9E9D-155BD43F55D6}" type="pres">
      <dgm:prSet presAssocID="{0E786EAB-F046-450B-B810-89BFA7C9B1FB}" presName="rootComposite2" presStyleCnt="0"/>
      <dgm:spPr/>
    </dgm:pt>
    <dgm:pt modelId="{7943B243-87A2-4B47-8527-4E2AC82AC37F}" type="pres">
      <dgm:prSet presAssocID="{0E786EAB-F046-450B-B810-89BFA7C9B1F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B83E281-6D12-4D89-9C52-0859F2B87FC2}" type="pres">
      <dgm:prSet presAssocID="{0E786EAB-F046-450B-B810-89BFA7C9B1FB}" presName="topArc2" presStyleLbl="parChTrans1D1" presStyleIdx="4" presStyleCnt="8"/>
      <dgm:spPr/>
    </dgm:pt>
    <dgm:pt modelId="{581D5FAB-CFB3-41EF-ACAC-0E30E70E521D}" type="pres">
      <dgm:prSet presAssocID="{0E786EAB-F046-450B-B810-89BFA7C9B1FB}" presName="bottomArc2" presStyleLbl="parChTrans1D1" presStyleIdx="5" presStyleCnt="8"/>
      <dgm:spPr/>
    </dgm:pt>
    <dgm:pt modelId="{1AF98057-C15A-44F3-902B-E0411BE7BC66}" type="pres">
      <dgm:prSet presAssocID="{0E786EAB-F046-450B-B810-89BFA7C9B1FB}" presName="topConnNode2" presStyleLbl="node2" presStyleIdx="0" presStyleCnt="0"/>
      <dgm:spPr/>
      <dgm:t>
        <a:bodyPr/>
        <a:lstStyle/>
        <a:p>
          <a:endParaRPr lang="pt-PT"/>
        </a:p>
      </dgm:t>
    </dgm:pt>
    <dgm:pt modelId="{5DEEF6F7-E1BC-4E6F-9557-9962CCB5A9B5}" type="pres">
      <dgm:prSet presAssocID="{0E786EAB-F046-450B-B810-89BFA7C9B1FB}" presName="hierChild4" presStyleCnt="0"/>
      <dgm:spPr/>
    </dgm:pt>
    <dgm:pt modelId="{B8B5ED60-459D-4C5B-A181-A549A521D4F9}" type="pres">
      <dgm:prSet presAssocID="{0E786EAB-F046-450B-B810-89BFA7C9B1FB}" presName="hierChild5" presStyleCnt="0"/>
      <dgm:spPr/>
    </dgm:pt>
    <dgm:pt modelId="{10B0D4C7-50AA-412C-BBBA-23FE569715ED}" type="pres">
      <dgm:prSet presAssocID="{73CB77C7-F7F5-4206-AC8E-CC0619EC00C8}" presName="Name28" presStyleLbl="parChTrans1D2" presStyleIdx="2" presStyleCnt="3"/>
      <dgm:spPr/>
      <dgm:t>
        <a:bodyPr/>
        <a:lstStyle/>
        <a:p>
          <a:endParaRPr lang="pt-PT"/>
        </a:p>
      </dgm:t>
    </dgm:pt>
    <dgm:pt modelId="{7777417C-F153-4402-B46E-F822AEE0257B}" type="pres">
      <dgm:prSet presAssocID="{58A76819-3BA6-4D35-A8B8-9223477FAF68}" presName="hierRoot2" presStyleCnt="0">
        <dgm:presLayoutVars>
          <dgm:hierBranch val="init"/>
        </dgm:presLayoutVars>
      </dgm:prSet>
      <dgm:spPr/>
    </dgm:pt>
    <dgm:pt modelId="{14782081-478F-4560-BB28-3800559CF8A1}" type="pres">
      <dgm:prSet presAssocID="{58A76819-3BA6-4D35-A8B8-9223477FAF68}" presName="rootComposite2" presStyleCnt="0"/>
      <dgm:spPr/>
    </dgm:pt>
    <dgm:pt modelId="{2478C244-BAD3-403A-B188-810FFFDC5D4E}" type="pres">
      <dgm:prSet presAssocID="{58A76819-3BA6-4D35-A8B8-9223477FAF6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4566719-607B-41F5-BDC2-33D3531BB51A}" type="pres">
      <dgm:prSet presAssocID="{58A76819-3BA6-4D35-A8B8-9223477FAF68}" presName="topArc2" presStyleLbl="parChTrans1D1" presStyleIdx="6" presStyleCnt="8"/>
      <dgm:spPr/>
    </dgm:pt>
    <dgm:pt modelId="{0E030A7C-F398-46A3-A29E-06390AA9996D}" type="pres">
      <dgm:prSet presAssocID="{58A76819-3BA6-4D35-A8B8-9223477FAF68}" presName="bottomArc2" presStyleLbl="parChTrans1D1" presStyleIdx="7" presStyleCnt="8"/>
      <dgm:spPr/>
    </dgm:pt>
    <dgm:pt modelId="{E0A96D4D-549C-4CC8-AA03-CCE4D575ECAD}" type="pres">
      <dgm:prSet presAssocID="{58A76819-3BA6-4D35-A8B8-9223477FAF68}" presName="topConnNode2" presStyleLbl="node2" presStyleIdx="0" presStyleCnt="0"/>
      <dgm:spPr/>
      <dgm:t>
        <a:bodyPr/>
        <a:lstStyle/>
        <a:p>
          <a:endParaRPr lang="pt-PT"/>
        </a:p>
      </dgm:t>
    </dgm:pt>
    <dgm:pt modelId="{90659D1A-B199-4671-9116-D4223AEAB2CC}" type="pres">
      <dgm:prSet presAssocID="{58A76819-3BA6-4D35-A8B8-9223477FAF68}" presName="hierChild4" presStyleCnt="0"/>
      <dgm:spPr/>
    </dgm:pt>
    <dgm:pt modelId="{B3504507-6446-4039-A272-E9E3333EDD77}" type="pres">
      <dgm:prSet presAssocID="{58A76819-3BA6-4D35-A8B8-9223477FAF68}" presName="hierChild5" presStyleCnt="0"/>
      <dgm:spPr/>
    </dgm:pt>
    <dgm:pt modelId="{406A484F-1E19-425F-9152-BD1A418FD833}" type="pres">
      <dgm:prSet presAssocID="{AC1292B5-F78A-4729-9C4F-E1DE6180446C}" presName="hierChild3" presStyleCnt="0"/>
      <dgm:spPr/>
    </dgm:pt>
  </dgm:ptLst>
  <dgm:cxnLst>
    <dgm:cxn modelId="{AC744B53-CF65-4FAD-A3C4-D089F4BD042E}" type="presOf" srcId="{0E786EAB-F046-450B-B810-89BFA7C9B1FB}" destId="{1AF98057-C15A-44F3-902B-E0411BE7BC66}" srcOrd="1" destOrd="0" presId="urn:microsoft.com/office/officeart/2008/layout/HalfCircleOrganizationChart"/>
    <dgm:cxn modelId="{494CCD92-A3C5-4E1A-B0CC-440A0C551E9E}" type="presOf" srcId="{ABE616E7-4AA1-4652-9195-85DFF99F1D4E}" destId="{009FB396-9749-4821-AE64-1B3B4B026538}" srcOrd="0" destOrd="0" presId="urn:microsoft.com/office/officeart/2008/layout/HalfCircleOrganizationChart"/>
    <dgm:cxn modelId="{269520EF-D87D-4BD9-BBF8-0EA3CC3584D2}" srcId="{AC1292B5-F78A-4729-9C4F-E1DE6180446C}" destId="{9A3EFD3E-33E0-447C-AF53-15A6C6C50467}" srcOrd="0" destOrd="0" parTransId="{9C72A1D7-09B0-4F58-A502-D5557407E5E6}" sibTransId="{ADD91BE7-CC98-4C48-B737-3C2BFFF09FC9}"/>
    <dgm:cxn modelId="{90E9C3B7-CE7B-44DF-B91B-7CCAB884670D}" type="presOf" srcId="{58A76819-3BA6-4D35-A8B8-9223477FAF68}" destId="{E0A96D4D-549C-4CC8-AA03-CCE4D575ECAD}" srcOrd="1" destOrd="0" presId="urn:microsoft.com/office/officeart/2008/layout/HalfCircleOrganizationChart"/>
    <dgm:cxn modelId="{F990D693-B3C8-4050-A785-1D1AB4CCE16E}" type="presOf" srcId="{AC1292B5-F78A-4729-9C4F-E1DE6180446C}" destId="{466413DC-508D-4837-BF2E-79DC38E01668}" srcOrd="1" destOrd="0" presId="urn:microsoft.com/office/officeart/2008/layout/HalfCircleOrganizationChart"/>
    <dgm:cxn modelId="{1576AA56-CEA0-4645-9881-A07A680A9298}" type="presOf" srcId="{9C72A1D7-09B0-4F58-A502-D5557407E5E6}" destId="{C717FC2F-C1AB-4A3C-B25B-B928F048849C}" srcOrd="0" destOrd="0" presId="urn:microsoft.com/office/officeart/2008/layout/HalfCircleOrganizationChart"/>
    <dgm:cxn modelId="{55BD5684-0F34-44BA-8E81-4B7A7DCF75D4}" srcId="{8FD5114D-8E12-42E8-8FD0-090752443FD4}" destId="{AC1292B5-F78A-4729-9C4F-E1DE6180446C}" srcOrd="0" destOrd="0" parTransId="{2D60E49D-5AB2-4185-B8FB-C41CB649D512}" sibTransId="{EEC16BE7-0DA2-43F6-9B8D-7BD363922F1A}"/>
    <dgm:cxn modelId="{F97F021D-6398-4ACA-A190-490DE179ADCB}" type="presOf" srcId="{9A3EFD3E-33E0-447C-AF53-15A6C6C50467}" destId="{BE278299-9698-4557-9653-AF6D8ACDB079}" srcOrd="1" destOrd="0" presId="urn:microsoft.com/office/officeart/2008/layout/HalfCircleOrganizationChart"/>
    <dgm:cxn modelId="{C51F29F0-0FA6-47CE-9791-05F9B8D81EEE}" srcId="{AC1292B5-F78A-4729-9C4F-E1DE6180446C}" destId="{58A76819-3BA6-4D35-A8B8-9223477FAF68}" srcOrd="2" destOrd="0" parTransId="{73CB77C7-F7F5-4206-AC8E-CC0619EC00C8}" sibTransId="{B511D6BC-DAFA-4A95-9E92-6DA090E3D074}"/>
    <dgm:cxn modelId="{E0A736CA-C51B-46E9-9711-30A7AED69334}" srcId="{AC1292B5-F78A-4729-9C4F-E1DE6180446C}" destId="{0E786EAB-F046-450B-B810-89BFA7C9B1FB}" srcOrd="1" destOrd="0" parTransId="{ABE616E7-4AA1-4652-9195-85DFF99F1D4E}" sibTransId="{7A82E4A9-662D-488E-81D2-482AACCECB9D}"/>
    <dgm:cxn modelId="{A426D4BA-2464-499B-999E-BF975FDEB021}" type="presOf" srcId="{8FD5114D-8E12-42E8-8FD0-090752443FD4}" destId="{704DE11D-1F6C-4FBB-BB71-5EC080DDC15D}" srcOrd="0" destOrd="0" presId="urn:microsoft.com/office/officeart/2008/layout/HalfCircleOrganizationChart"/>
    <dgm:cxn modelId="{C9515F6E-788A-4938-9C21-823118099876}" type="presOf" srcId="{AC1292B5-F78A-4729-9C4F-E1DE6180446C}" destId="{8916EA0D-3F92-4E9D-BAA0-CDDEAA6D6E82}" srcOrd="0" destOrd="0" presId="urn:microsoft.com/office/officeart/2008/layout/HalfCircleOrganizationChart"/>
    <dgm:cxn modelId="{A37D78C0-6988-4D9A-92E0-4924B398A56A}" type="presOf" srcId="{0E786EAB-F046-450B-B810-89BFA7C9B1FB}" destId="{7943B243-87A2-4B47-8527-4E2AC82AC37F}" srcOrd="0" destOrd="0" presId="urn:microsoft.com/office/officeart/2008/layout/HalfCircleOrganizationChart"/>
    <dgm:cxn modelId="{498B9C3B-6C05-4D1F-B566-C22F2E305A5A}" type="presOf" srcId="{73CB77C7-F7F5-4206-AC8E-CC0619EC00C8}" destId="{10B0D4C7-50AA-412C-BBBA-23FE569715ED}" srcOrd="0" destOrd="0" presId="urn:microsoft.com/office/officeart/2008/layout/HalfCircleOrganizationChart"/>
    <dgm:cxn modelId="{9BF14C01-C9A0-444C-9AF9-70F96B0DF5AF}" type="presOf" srcId="{58A76819-3BA6-4D35-A8B8-9223477FAF68}" destId="{2478C244-BAD3-403A-B188-810FFFDC5D4E}" srcOrd="0" destOrd="0" presId="urn:microsoft.com/office/officeart/2008/layout/HalfCircleOrganizationChart"/>
    <dgm:cxn modelId="{435615C8-FEDA-4452-AD6D-62B383EC0FB9}" type="presOf" srcId="{9A3EFD3E-33E0-447C-AF53-15A6C6C50467}" destId="{14F8114C-FFC2-44E8-821C-40C81F8877F9}" srcOrd="0" destOrd="0" presId="urn:microsoft.com/office/officeart/2008/layout/HalfCircleOrganizationChart"/>
    <dgm:cxn modelId="{DD1F9A3E-09D9-495C-84A8-2B1BE4D3773E}" type="presParOf" srcId="{704DE11D-1F6C-4FBB-BB71-5EC080DDC15D}" destId="{89490F74-4996-4294-B4D8-0E6993F32665}" srcOrd="0" destOrd="0" presId="urn:microsoft.com/office/officeart/2008/layout/HalfCircleOrganizationChart"/>
    <dgm:cxn modelId="{15BD9DB5-26AE-48D5-990F-FF843FB4A3BD}" type="presParOf" srcId="{89490F74-4996-4294-B4D8-0E6993F32665}" destId="{565EDD5B-CA2D-4488-A5E8-B9DF26155C7A}" srcOrd="0" destOrd="0" presId="urn:microsoft.com/office/officeart/2008/layout/HalfCircleOrganizationChart"/>
    <dgm:cxn modelId="{F0204D55-56F7-4430-A399-4467F4960084}" type="presParOf" srcId="{565EDD5B-CA2D-4488-A5E8-B9DF26155C7A}" destId="{8916EA0D-3F92-4E9D-BAA0-CDDEAA6D6E82}" srcOrd="0" destOrd="0" presId="urn:microsoft.com/office/officeart/2008/layout/HalfCircleOrganizationChart"/>
    <dgm:cxn modelId="{FAF3AB5B-9B8C-44B0-848E-3B09F8C0390E}" type="presParOf" srcId="{565EDD5B-CA2D-4488-A5E8-B9DF26155C7A}" destId="{30EE0100-E66F-43A3-A53B-288E8111C04C}" srcOrd="1" destOrd="0" presId="urn:microsoft.com/office/officeart/2008/layout/HalfCircleOrganizationChart"/>
    <dgm:cxn modelId="{33124CEC-A6CA-4782-A56C-172FA94674B6}" type="presParOf" srcId="{565EDD5B-CA2D-4488-A5E8-B9DF26155C7A}" destId="{A5599D1C-11FA-46DF-8C00-1020F9E547AE}" srcOrd="2" destOrd="0" presId="urn:microsoft.com/office/officeart/2008/layout/HalfCircleOrganizationChart"/>
    <dgm:cxn modelId="{3C77BE28-8C9F-4C10-AA06-4407072C1F12}" type="presParOf" srcId="{565EDD5B-CA2D-4488-A5E8-B9DF26155C7A}" destId="{466413DC-508D-4837-BF2E-79DC38E01668}" srcOrd="3" destOrd="0" presId="urn:microsoft.com/office/officeart/2008/layout/HalfCircleOrganizationChart"/>
    <dgm:cxn modelId="{13071E13-5AE6-4A2F-8DB4-4AA2A61F30A8}" type="presParOf" srcId="{89490F74-4996-4294-B4D8-0E6993F32665}" destId="{0C1D2670-4DDF-4C4B-9011-8015E62D4298}" srcOrd="1" destOrd="0" presId="urn:microsoft.com/office/officeart/2008/layout/HalfCircleOrganizationChart"/>
    <dgm:cxn modelId="{1D42757D-31A4-4215-88F9-BE8D9C17964C}" type="presParOf" srcId="{0C1D2670-4DDF-4C4B-9011-8015E62D4298}" destId="{C717FC2F-C1AB-4A3C-B25B-B928F048849C}" srcOrd="0" destOrd="0" presId="urn:microsoft.com/office/officeart/2008/layout/HalfCircleOrganizationChart"/>
    <dgm:cxn modelId="{B417A25A-DFC3-402E-B197-9CD2102E39F9}" type="presParOf" srcId="{0C1D2670-4DDF-4C4B-9011-8015E62D4298}" destId="{34AD3DD0-6B87-4BC5-9F36-DBE4A73F1EE6}" srcOrd="1" destOrd="0" presId="urn:microsoft.com/office/officeart/2008/layout/HalfCircleOrganizationChart"/>
    <dgm:cxn modelId="{C18ABAA7-EFE5-4025-9FBC-E58355265F50}" type="presParOf" srcId="{34AD3DD0-6B87-4BC5-9F36-DBE4A73F1EE6}" destId="{4423B366-151B-456B-8E58-65907C1EAACB}" srcOrd="0" destOrd="0" presId="urn:microsoft.com/office/officeart/2008/layout/HalfCircleOrganizationChart"/>
    <dgm:cxn modelId="{BB94D70A-F546-4D15-AFD9-BC534A602B12}" type="presParOf" srcId="{4423B366-151B-456B-8E58-65907C1EAACB}" destId="{14F8114C-FFC2-44E8-821C-40C81F8877F9}" srcOrd="0" destOrd="0" presId="urn:microsoft.com/office/officeart/2008/layout/HalfCircleOrganizationChart"/>
    <dgm:cxn modelId="{E44858B0-2F34-46F0-A44A-8DCA625D91EC}" type="presParOf" srcId="{4423B366-151B-456B-8E58-65907C1EAACB}" destId="{A2E41742-7261-42A9-A244-58280E261B5D}" srcOrd="1" destOrd="0" presId="urn:microsoft.com/office/officeart/2008/layout/HalfCircleOrganizationChart"/>
    <dgm:cxn modelId="{FC50DD78-C9F6-42C1-99B1-F4423225E0D0}" type="presParOf" srcId="{4423B366-151B-456B-8E58-65907C1EAACB}" destId="{592E0272-ED6C-4B7D-B4AF-38B1374C35B0}" srcOrd="2" destOrd="0" presId="urn:microsoft.com/office/officeart/2008/layout/HalfCircleOrganizationChart"/>
    <dgm:cxn modelId="{1C10A355-609B-4666-A9F8-C7C5107581D2}" type="presParOf" srcId="{4423B366-151B-456B-8E58-65907C1EAACB}" destId="{BE278299-9698-4557-9653-AF6D8ACDB079}" srcOrd="3" destOrd="0" presId="urn:microsoft.com/office/officeart/2008/layout/HalfCircleOrganizationChart"/>
    <dgm:cxn modelId="{5436A314-1423-4023-85E5-6A7573862996}" type="presParOf" srcId="{34AD3DD0-6B87-4BC5-9F36-DBE4A73F1EE6}" destId="{4A4E9E13-11CA-41E9-B47B-CFAE25C9378E}" srcOrd="1" destOrd="0" presId="urn:microsoft.com/office/officeart/2008/layout/HalfCircleOrganizationChart"/>
    <dgm:cxn modelId="{1924D5C8-D549-480F-AAC6-D221E3CA8FF0}" type="presParOf" srcId="{34AD3DD0-6B87-4BC5-9F36-DBE4A73F1EE6}" destId="{1A931FD7-6C5A-4A0B-87AD-4967E66B393C}" srcOrd="2" destOrd="0" presId="urn:microsoft.com/office/officeart/2008/layout/HalfCircleOrganizationChart"/>
    <dgm:cxn modelId="{6F1ABE4D-F0D5-4C3D-84F8-D2957806621A}" type="presParOf" srcId="{0C1D2670-4DDF-4C4B-9011-8015E62D4298}" destId="{009FB396-9749-4821-AE64-1B3B4B026538}" srcOrd="2" destOrd="0" presId="urn:microsoft.com/office/officeart/2008/layout/HalfCircleOrganizationChart"/>
    <dgm:cxn modelId="{1D1B7B17-5F09-43F8-897D-EB9159C4F174}" type="presParOf" srcId="{0C1D2670-4DDF-4C4B-9011-8015E62D4298}" destId="{63DB8C9A-F40E-4D63-AB54-FF0E3C435B17}" srcOrd="3" destOrd="0" presId="urn:microsoft.com/office/officeart/2008/layout/HalfCircleOrganizationChart"/>
    <dgm:cxn modelId="{0A2CCBCF-EE0C-4690-AB5B-2F3E8BCF6EDE}" type="presParOf" srcId="{63DB8C9A-F40E-4D63-AB54-FF0E3C435B17}" destId="{9EB1939D-4800-4626-9E9D-155BD43F55D6}" srcOrd="0" destOrd="0" presId="urn:microsoft.com/office/officeart/2008/layout/HalfCircleOrganizationChart"/>
    <dgm:cxn modelId="{98EED6E6-956F-4E68-8F01-31D205096A11}" type="presParOf" srcId="{9EB1939D-4800-4626-9E9D-155BD43F55D6}" destId="{7943B243-87A2-4B47-8527-4E2AC82AC37F}" srcOrd="0" destOrd="0" presId="urn:microsoft.com/office/officeart/2008/layout/HalfCircleOrganizationChart"/>
    <dgm:cxn modelId="{5F71BDC9-7BAD-470B-85EC-EA6A78FCD48A}" type="presParOf" srcId="{9EB1939D-4800-4626-9E9D-155BD43F55D6}" destId="{EB83E281-6D12-4D89-9C52-0859F2B87FC2}" srcOrd="1" destOrd="0" presId="urn:microsoft.com/office/officeart/2008/layout/HalfCircleOrganizationChart"/>
    <dgm:cxn modelId="{CC44403E-1F1D-4949-8661-1C7EB1B91144}" type="presParOf" srcId="{9EB1939D-4800-4626-9E9D-155BD43F55D6}" destId="{581D5FAB-CFB3-41EF-ACAC-0E30E70E521D}" srcOrd="2" destOrd="0" presId="urn:microsoft.com/office/officeart/2008/layout/HalfCircleOrganizationChart"/>
    <dgm:cxn modelId="{369A0D99-2043-4086-8C32-5A9C3EA19FF2}" type="presParOf" srcId="{9EB1939D-4800-4626-9E9D-155BD43F55D6}" destId="{1AF98057-C15A-44F3-902B-E0411BE7BC66}" srcOrd="3" destOrd="0" presId="urn:microsoft.com/office/officeart/2008/layout/HalfCircleOrganizationChart"/>
    <dgm:cxn modelId="{FC7AB41C-EA05-41F5-B06F-23CC458D117D}" type="presParOf" srcId="{63DB8C9A-F40E-4D63-AB54-FF0E3C435B17}" destId="{5DEEF6F7-E1BC-4E6F-9557-9962CCB5A9B5}" srcOrd="1" destOrd="0" presId="urn:microsoft.com/office/officeart/2008/layout/HalfCircleOrganizationChart"/>
    <dgm:cxn modelId="{3D66FBB4-2EFD-44D7-A9FF-AA425145E85B}" type="presParOf" srcId="{63DB8C9A-F40E-4D63-AB54-FF0E3C435B17}" destId="{B8B5ED60-459D-4C5B-A181-A549A521D4F9}" srcOrd="2" destOrd="0" presId="urn:microsoft.com/office/officeart/2008/layout/HalfCircleOrganizationChart"/>
    <dgm:cxn modelId="{302A5A99-F297-4F07-B125-8BE35D47C628}" type="presParOf" srcId="{0C1D2670-4DDF-4C4B-9011-8015E62D4298}" destId="{10B0D4C7-50AA-412C-BBBA-23FE569715ED}" srcOrd="4" destOrd="0" presId="urn:microsoft.com/office/officeart/2008/layout/HalfCircleOrganizationChart"/>
    <dgm:cxn modelId="{0BC6895D-A34F-4D55-88F7-00E678D50BC0}" type="presParOf" srcId="{0C1D2670-4DDF-4C4B-9011-8015E62D4298}" destId="{7777417C-F153-4402-B46E-F822AEE0257B}" srcOrd="5" destOrd="0" presId="urn:microsoft.com/office/officeart/2008/layout/HalfCircleOrganizationChart"/>
    <dgm:cxn modelId="{93014AF2-23E1-4859-AA55-A93DA41CF45D}" type="presParOf" srcId="{7777417C-F153-4402-B46E-F822AEE0257B}" destId="{14782081-478F-4560-BB28-3800559CF8A1}" srcOrd="0" destOrd="0" presId="urn:microsoft.com/office/officeart/2008/layout/HalfCircleOrganizationChart"/>
    <dgm:cxn modelId="{D28B1941-DEF3-4F17-BE10-9ACFDDE89ABC}" type="presParOf" srcId="{14782081-478F-4560-BB28-3800559CF8A1}" destId="{2478C244-BAD3-403A-B188-810FFFDC5D4E}" srcOrd="0" destOrd="0" presId="urn:microsoft.com/office/officeart/2008/layout/HalfCircleOrganizationChart"/>
    <dgm:cxn modelId="{6EE1038C-32BF-4CAA-867F-382C349C8890}" type="presParOf" srcId="{14782081-478F-4560-BB28-3800559CF8A1}" destId="{E4566719-607B-41F5-BDC2-33D3531BB51A}" srcOrd="1" destOrd="0" presId="urn:microsoft.com/office/officeart/2008/layout/HalfCircleOrganizationChart"/>
    <dgm:cxn modelId="{C6AEBCBA-0013-4D12-82E0-6939B2783666}" type="presParOf" srcId="{14782081-478F-4560-BB28-3800559CF8A1}" destId="{0E030A7C-F398-46A3-A29E-06390AA9996D}" srcOrd="2" destOrd="0" presId="urn:microsoft.com/office/officeart/2008/layout/HalfCircleOrganizationChart"/>
    <dgm:cxn modelId="{702CBBF2-D710-424C-AB9C-0C2554E793C7}" type="presParOf" srcId="{14782081-478F-4560-BB28-3800559CF8A1}" destId="{E0A96D4D-549C-4CC8-AA03-CCE4D575ECAD}" srcOrd="3" destOrd="0" presId="urn:microsoft.com/office/officeart/2008/layout/HalfCircleOrganizationChart"/>
    <dgm:cxn modelId="{A7332C58-489A-4EC6-A7B3-6439F1D75CE8}" type="presParOf" srcId="{7777417C-F153-4402-B46E-F822AEE0257B}" destId="{90659D1A-B199-4671-9116-D4223AEAB2CC}" srcOrd="1" destOrd="0" presId="urn:microsoft.com/office/officeart/2008/layout/HalfCircleOrganizationChart"/>
    <dgm:cxn modelId="{10678ED2-1766-4381-9864-04535217A005}" type="presParOf" srcId="{7777417C-F153-4402-B46E-F822AEE0257B}" destId="{B3504507-6446-4039-A272-E9E3333EDD77}" srcOrd="2" destOrd="0" presId="urn:microsoft.com/office/officeart/2008/layout/HalfCircleOrganizationChart"/>
    <dgm:cxn modelId="{FB5265EF-AAD1-4C45-80DA-B84D777D2DA1}" type="presParOf" srcId="{89490F74-4996-4294-B4D8-0E6993F32665}" destId="{406A484F-1E19-425F-9152-BD1A418FD83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95DBCA-61D4-4A1D-B914-4189A1DE6A60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PT"/>
        </a:p>
      </dgm:t>
    </dgm:pt>
    <dgm:pt modelId="{87972637-566D-4D3C-BA52-AB07853D657A}">
      <dgm:prSet/>
      <dgm:spPr/>
      <dgm:t>
        <a:bodyPr/>
        <a:lstStyle/>
        <a:p>
          <a:pPr rtl="0"/>
          <a:r>
            <a:rPr lang="en-GB" smtClean="0"/>
            <a:t>Being a polytechnical higher education system, ISPAB provides a more practical training and is profession-oriented:</a:t>
          </a:r>
          <a:endParaRPr lang="pt-PT"/>
        </a:p>
      </dgm:t>
    </dgm:pt>
    <dgm:pt modelId="{0DBFD23A-831C-407A-98B1-6E0606BB80A9}" type="parTrans" cxnId="{7EEDD070-88FE-4D01-AE0E-42DF347FDDC5}">
      <dgm:prSet/>
      <dgm:spPr/>
      <dgm:t>
        <a:bodyPr/>
        <a:lstStyle/>
        <a:p>
          <a:endParaRPr lang="pt-PT"/>
        </a:p>
      </dgm:t>
    </dgm:pt>
    <dgm:pt modelId="{F432E231-AD8C-4390-B489-F9557F1DD10B}" type="sibTrans" cxnId="{7EEDD070-88FE-4D01-AE0E-42DF347FDDC5}">
      <dgm:prSet/>
      <dgm:spPr/>
      <dgm:t>
        <a:bodyPr/>
        <a:lstStyle/>
        <a:p>
          <a:endParaRPr lang="pt-PT"/>
        </a:p>
      </dgm:t>
    </dgm:pt>
    <dgm:pt modelId="{3C90EF4A-FCB4-444B-97A3-7B80760A9E0B}">
      <dgm:prSet/>
      <dgm:spPr/>
      <dgm:t>
        <a:bodyPr/>
        <a:lstStyle/>
        <a:p>
          <a:pPr rtl="0"/>
          <a:r>
            <a:rPr lang="en-GB" dirty="0" smtClean="0"/>
            <a:t>Long-life training programs</a:t>
          </a:r>
          <a:endParaRPr lang="pt-PT" dirty="0"/>
        </a:p>
      </dgm:t>
    </dgm:pt>
    <dgm:pt modelId="{8430FA03-E362-4515-895E-6365F2F423D1}" type="parTrans" cxnId="{47289729-B7D2-4984-B54C-7D5570BABB19}">
      <dgm:prSet/>
      <dgm:spPr/>
      <dgm:t>
        <a:bodyPr/>
        <a:lstStyle/>
        <a:p>
          <a:endParaRPr lang="pt-PT"/>
        </a:p>
      </dgm:t>
    </dgm:pt>
    <dgm:pt modelId="{04EBF3FD-43A9-4B9C-899D-618BC24F4561}" type="sibTrans" cxnId="{47289729-B7D2-4984-B54C-7D5570BABB19}">
      <dgm:prSet/>
      <dgm:spPr/>
      <dgm:t>
        <a:bodyPr/>
        <a:lstStyle/>
        <a:p>
          <a:endParaRPr lang="pt-PT"/>
        </a:p>
      </dgm:t>
    </dgm:pt>
    <dgm:pt modelId="{E4143522-AE66-4D22-978C-B794412A3DBD}">
      <dgm:prSet/>
      <dgm:spPr/>
      <dgm:t>
        <a:bodyPr/>
        <a:lstStyle/>
        <a:p>
          <a:pPr rtl="0"/>
          <a:r>
            <a:rPr lang="en-GB" dirty="0" smtClean="0"/>
            <a:t>Isolated curricular units</a:t>
          </a:r>
          <a:endParaRPr lang="pt-PT" dirty="0"/>
        </a:p>
      </dgm:t>
    </dgm:pt>
    <dgm:pt modelId="{6E8C7F1C-1EFE-4D69-BB95-0F7E13B76F8B}" type="parTrans" cxnId="{AE195996-DFE7-4CF7-9EFC-78711BC6B6DD}">
      <dgm:prSet/>
      <dgm:spPr/>
      <dgm:t>
        <a:bodyPr/>
        <a:lstStyle/>
        <a:p>
          <a:endParaRPr lang="pt-PT"/>
        </a:p>
      </dgm:t>
    </dgm:pt>
    <dgm:pt modelId="{E834F5DA-037C-4940-80D6-6BE53ECA9E7C}" type="sibTrans" cxnId="{AE195996-DFE7-4CF7-9EFC-78711BC6B6DD}">
      <dgm:prSet/>
      <dgm:spPr/>
      <dgm:t>
        <a:bodyPr/>
        <a:lstStyle/>
        <a:p>
          <a:endParaRPr lang="pt-PT"/>
        </a:p>
      </dgm:t>
    </dgm:pt>
    <dgm:pt modelId="{3FA513E4-C960-49EF-BA6A-94B207DF53BF}">
      <dgm:prSet/>
      <dgm:spPr/>
      <dgm:t>
        <a:bodyPr/>
        <a:lstStyle/>
        <a:p>
          <a:pPr rtl="0"/>
          <a:r>
            <a:rPr lang="en-GB" dirty="0" smtClean="0"/>
            <a:t>Bachelors</a:t>
          </a:r>
          <a:endParaRPr lang="pt-PT" dirty="0"/>
        </a:p>
      </dgm:t>
    </dgm:pt>
    <dgm:pt modelId="{B05ECFB5-7124-47E5-AB1D-6F7280CFBAF1}" type="parTrans" cxnId="{D52FB088-2288-4131-8F1C-5291F76ACFA9}">
      <dgm:prSet/>
      <dgm:spPr/>
      <dgm:t>
        <a:bodyPr/>
        <a:lstStyle/>
        <a:p>
          <a:endParaRPr lang="pt-PT"/>
        </a:p>
      </dgm:t>
    </dgm:pt>
    <dgm:pt modelId="{76A6040E-75C6-4BC4-B8EE-B3AACDE1E6AF}" type="sibTrans" cxnId="{D52FB088-2288-4131-8F1C-5291F76ACFA9}">
      <dgm:prSet/>
      <dgm:spPr/>
      <dgm:t>
        <a:bodyPr/>
        <a:lstStyle/>
        <a:p>
          <a:endParaRPr lang="pt-PT"/>
        </a:p>
      </dgm:t>
    </dgm:pt>
    <dgm:pt modelId="{32DAABAB-0C6D-4F19-9F9F-010EE5C03241}">
      <dgm:prSet/>
      <dgm:spPr/>
      <dgm:t>
        <a:bodyPr/>
        <a:lstStyle/>
        <a:p>
          <a:pPr rtl="0"/>
          <a:r>
            <a:rPr lang="pt-PT" dirty="0" err="1" smtClean="0"/>
            <a:t>Posgraduation</a:t>
          </a:r>
          <a:r>
            <a:rPr lang="pt-PT" dirty="0" smtClean="0"/>
            <a:t> </a:t>
          </a:r>
          <a:r>
            <a:rPr lang="pt-PT" dirty="0" err="1" smtClean="0"/>
            <a:t>programs</a:t>
          </a:r>
          <a:endParaRPr lang="pt-PT" dirty="0"/>
        </a:p>
      </dgm:t>
    </dgm:pt>
    <dgm:pt modelId="{185EE269-790B-4145-A328-BAA1E1A43A41}" type="parTrans" cxnId="{DEF7711B-3AE7-4488-A3A5-666A5293064F}">
      <dgm:prSet/>
      <dgm:spPr/>
      <dgm:t>
        <a:bodyPr/>
        <a:lstStyle/>
        <a:p>
          <a:endParaRPr lang="pt-PT"/>
        </a:p>
      </dgm:t>
    </dgm:pt>
    <dgm:pt modelId="{34EA1BFF-B66B-4307-81EC-ABE5C19C30A2}" type="sibTrans" cxnId="{DEF7711B-3AE7-4488-A3A5-666A5293064F}">
      <dgm:prSet/>
      <dgm:spPr/>
      <dgm:t>
        <a:bodyPr/>
        <a:lstStyle/>
        <a:p>
          <a:endParaRPr lang="pt-PT"/>
        </a:p>
      </dgm:t>
    </dgm:pt>
    <dgm:pt modelId="{91E2C925-BCC2-4872-9C10-638DC6200B3D}">
      <dgm:prSet/>
      <dgm:spPr/>
      <dgm:t>
        <a:bodyPr/>
        <a:lstStyle/>
        <a:p>
          <a:pPr rtl="0"/>
          <a:r>
            <a:rPr lang="pt-PT" smtClean="0"/>
            <a:t>Masters (in cooperation with other universities)</a:t>
          </a:r>
          <a:endParaRPr lang="pt-PT"/>
        </a:p>
      </dgm:t>
    </dgm:pt>
    <dgm:pt modelId="{E8E4456C-A163-4E0F-93F1-56451AD88897}" type="parTrans" cxnId="{C694DB16-9B8E-414E-BF0F-22C27B18880B}">
      <dgm:prSet/>
      <dgm:spPr/>
      <dgm:t>
        <a:bodyPr/>
        <a:lstStyle/>
        <a:p>
          <a:endParaRPr lang="pt-PT"/>
        </a:p>
      </dgm:t>
    </dgm:pt>
    <dgm:pt modelId="{8411EED2-8A1F-4C86-8E0E-373AE65E1AA4}" type="sibTrans" cxnId="{C694DB16-9B8E-414E-BF0F-22C27B18880B}">
      <dgm:prSet/>
      <dgm:spPr/>
      <dgm:t>
        <a:bodyPr/>
        <a:lstStyle/>
        <a:p>
          <a:endParaRPr lang="pt-PT"/>
        </a:p>
      </dgm:t>
    </dgm:pt>
    <dgm:pt modelId="{859B2B5F-8DC4-4DA6-9920-A5E697611A21}">
      <dgm:prSet/>
      <dgm:spPr/>
      <dgm:t>
        <a:bodyPr/>
        <a:lstStyle/>
        <a:p>
          <a:pPr rtl="0"/>
          <a:r>
            <a:rPr lang="en-GB" dirty="0" smtClean="0"/>
            <a:t>Higher Technical Professional Programs </a:t>
          </a:r>
          <a:endParaRPr lang="pt-PT" dirty="0"/>
        </a:p>
      </dgm:t>
    </dgm:pt>
    <dgm:pt modelId="{BB71F98D-1721-4219-BBAD-351BEEFE9337}" type="parTrans" cxnId="{9F30AC43-5092-44A6-AAA6-68E1F187C09F}">
      <dgm:prSet/>
      <dgm:spPr/>
      <dgm:t>
        <a:bodyPr/>
        <a:lstStyle/>
        <a:p>
          <a:endParaRPr lang="pt-PT"/>
        </a:p>
      </dgm:t>
    </dgm:pt>
    <dgm:pt modelId="{985B537A-59C6-4D7D-B446-4152753F267B}" type="sibTrans" cxnId="{9F30AC43-5092-44A6-AAA6-68E1F187C09F}">
      <dgm:prSet/>
      <dgm:spPr/>
      <dgm:t>
        <a:bodyPr/>
        <a:lstStyle/>
        <a:p>
          <a:endParaRPr lang="pt-PT"/>
        </a:p>
      </dgm:t>
    </dgm:pt>
    <dgm:pt modelId="{244A49FC-237C-4527-A5AE-FAF26A020EF1}" type="pres">
      <dgm:prSet presAssocID="{7695DBCA-61D4-4A1D-B914-4189A1DE6A6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06FC4DF-4CC0-4B76-9066-A7F8A5AD6EBC}" type="pres">
      <dgm:prSet presAssocID="{87972637-566D-4D3C-BA52-AB07853D657A}" presName="compNode" presStyleCnt="0"/>
      <dgm:spPr/>
    </dgm:pt>
    <dgm:pt modelId="{4BA6E7A3-7156-4617-95C2-92E236FB123D}" type="pres">
      <dgm:prSet presAssocID="{87972637-566D-4D3C-BA52-AB07853D657A}" presName="aNode" presStyleLbl="bgShp" presStyleIdx="0" presStyleCnt="1"/>
      <dgm:spPr/>
      <dgm:t>
        <a:bodyPr/>
        <a:lstStyle/>
        <a:p>
          <a:endParaRPr lang="pt-PT"/>
        </a:p>
      </dgm:t>
    </dgm:pt>
    <dgm:pt modelId="{3A2E0515-48B0-4A63-8979-769843EF8BB3}" type="pres">
      <dgm:prSet presAssocID="{87972637-566D-4D3C-BA52-AB07853D657A}" presName="textNode" presStyleLbl="bgShp" presStyleIdx="0" presStyleCnt="1"/>
      <dgm:spPr/>
      <dgm:t>
        <a:bodyPr/>
        <a:lstStyle/>
        <a:p>
          <a:endParaRPr lang="pt-PT"/>
        </a:p>
      </dgm:t>
    </dgm:pt>
    <dgm:pt modelId="{1AD4FE2C-4899-4829-8A07-EB2D91C5701E}" type="pres">
      <dgm:prSet presAssocID="{87972637-566D-4D3C-BA52-AB07853D657A}" presName="compChildNode" presStyleCnt="0"/>
      <dgm:spPr/>
    </dgm:pt>
    <dgm:pt modelId="{E918161A-AABF-4709-B374-676D029888CB}" type="pres">
      <dgm:prSet presAssocID="{87972637-566D-4D3C-BA52-AB07853D657A}" presName="theInnerList" presStyleCnt="0"/>
      <dgm:spPr/>
    </dgm:pt>
    <dgm:pt modelId="{DBA3DF27-718C-4D03-BFC9-C98C10CF2402}" type="pres">
      <dgm:prSet presAssocID="{3C90EF4A-FCB4-444B-97A3-7B80760A9E0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B2332B5-A8D1-4A6E-8825-7C5CFFBEDC4B}" type="pres">
      <dgm:prSet presAssocID="{3C90EF4A-FCB4-444B-97A3-7B80760A9E0B}" presName="aSpace2" presStyleCnt="0"/>
      <dgm:spPr/>
    </dgm:pt>
    <dgm:pt modelId="{F7B1565C-1B72-4058-8BA7-B7D1C6912DD4}" type="pres">
      <dgm:prSet presAssocID="{E4143522-AE66-4D22-978C-B794412A3DBD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F1BEB5D-DF25-4768-957E-8CE634563E76}" type="pres">
      <dgm:prSet presAssocID="{E4143522-AE66-4D22-978C-B794412A3DBD}" presName="aSpace2" presStyleCnt="0"/>
      <dgm:spPr/>
    </dgm:pt>
    <dgm:pt modelId="{1531081C-2372-4B08-9E77-B7FE5E047A25}" type="pres">
      <dgm:prSet presAssocID="{859B2B5F-8DC4-4DA6-9920-A5E697611A21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E2A2F3D-464F-4DAD-86CD-8DD0ACDE71A0}" type="pres">
      <dgm:prSet presAssocID="{859B2B5F-8DC4-4DA6-9920-A5E697611A21}" presName="aSpace2" presStyleCnt="0"/>
      <dgm:spPr/>
    </dgm:pt>
    <dgm:pt modelId="{E41F9D6E-8D87-4664-A339-443A8BE21C32}" type="pres">
      <dgm:prSet presAssocID="{3FA513E4-C960-49EF-BA6A-94B207DF53BF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C5C8BB4-DFAE-45F7-880A-F14552387282}" type="pres">
      <dgm:prSet presAssocID="{3FA513E4-C960-49EF-BA6A-94B207DF53BF}" presName="aSpace2" presStyleCnt="0"/>
      <dgm:spPr/>
    </dgm:pt>
    <dgm:pt modelId="{374E3FCA-5F4B-4274-9AE3-288F6D4B807C}" type="pres">
      <dgm:prSet presAssocID="{32DAABAB-0C6D-4F19-9F9F-010EE5C03241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048F495-936B-46E1-88BE-EBC212771BC0}" type="pres">
      <dgm:prSet presAssocID="{32DAABAB-0C6D-4F19-9F9F-010EE5C03241}" presName="aSpace2" presStyleCnt="0"/>
      <dgm:spPr/>
    </dgm:pt>
    <dgm:pt modelId="{C1FB2834-ADF2-4217-B529-90C65F03927E}" type="pres">
      <dgm:prSet presAssocID="{91E2C925-BCC2-4872-9C10-638DC6200B3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EF7711B-3AE7-4488-A3A5-666A5293064F}" srcId="{87972637-566D-4D3C-BA52-AB07853D657A}" destId="{32DAABAB-0C6D-4F19-9F9F-010EE5C03241}" srcOrd="4" destOrd="0" parTransId="{185EE269-790B-4145-A328-BAA1E1A43A41}" sibTransId="{34EA1BFF-B66B-4307-81EC-ABE5C19C30A2}"/>
    <dgm:cxn modelId="{D5934C75-E3A9-4D8A-99A9-2961744BCE2F}" type="presOf" srcId="{3FA513E4-C960-49EF-BA6A-94B207DF53BF}" destId="{E41F9D6E-8D87-4664-A339-443A8BE21C32}" srcOrd="0" destOrd="0" presId="urn:microsoft.com/office/officeart/2005/8/layout/lProcess2"/>
    <dgm:cxn modelId="{62F9BC58-353F-44EE-ACF7-9F77FD8DC8CE}" type="presOf" srcId="{87972637-566D-4D3C-BA52-AB07853D657A}" destId="{3A2E0515-48B0-4A63-8979-769843EF8BB3}" srcOrd="1" destOrd="0" presId="urn:microsoft.com/office/officeart/2005/8/layout/lProcess2"/>
    <dgm:cxn modelId="{C694DB16-9B8E-414E-BF0F-22C27B18880B}" srcId="{87972637-566D-4D3C-BA52-AB07853D657A}" destId="{91E2C925-BCC2-4872-9C10-638DC6200B3D}" srcOrd="5" destOrd="0" parTransId="{E8E4456C-A163-4E0F-93F1-56451AD88897}" sibTransId="{8411EED2-8A1F-4C86-8E0E-373AE65E1AA4}"/>
    <dgm:cxn modelId="{AE195996-DFE7-4CF7-9EFC-78711BC6B6DD}" srcId="{87972637-566D-4D3C-BA52-AB07853D657A}" destId="{E4143522-AE66-4D22-978C-B794412A3DBD}" srcOrd="1" destOrd="0" parTransId="{6E8C7F1C-1EFE-4D69-BB95-0F7E13B76F8B}" sibTransId="{E834F5DA-037C-4940-80D6-6BE53ECA9E7C}"/>
    <dgm:cxn modelId="{9F30AC43-5092-44A6-AAA6-68E1F187C09F}" srcId="{87972637-566D-4D3C-BA52-AB07853D657A}" destId="{859B2B5F-8DC4-4DA6-9920-A5E697611A21}" srcOrd="2" destOrd="0" parTransId="{BB71F98D-1721-4219-BBAD-351BEEFE9337}" sibTransId="{985B537A-59C6-4D7D-B446-4152753F267B}"/>
    <dgm:cxn modelId="{47289729-B7D2-4984-B54C-7D5570BABB19}" srcId="{87972637-566D-4D3C-BA52-AB07853D657A}" destId="{3C90EF4A-FCB4-444B-97A3-7B80760A9E0B}" srcOrd="0" destOrd="0" parTransId="{8430FA03-E362-4515-895E-6365F2F423D1}" sibTransId="{04EBF3FD-43A9-4B9C-899D-618BC24F4561}"/>
    <dgm:cxn modelId="{7EEDD070-88FE-4D01-AE0E-42DF347FDDC5}" srcId="{7695DBCA-61D4-4A1D-B914-4189A1DE6A60}" destId="{87972637-566D-4D3C-BA52-AB07853D657A}" srcOrd="0" destOrd="0" parTransId="{0DBFD23A-831C-407A-98B1-6E0606BB80A9}" sibTransId="{F432E231-AD8C-4390-B489-F9557F1DD10B}"/>
    <dgm:cxn modelId="{092B8BCE-7B4A-4EAF-9DA0-605A75C64BFB}" type="presOf" srcId="{32DAABAB-0C6D-4F19-9F9F-010EE5C03241}" destId="{374E3FCA-5F4B-4274-9AE3-288F6D4B807C}" srcOrd="0" destOrd="0" presId="urn:microsoft.com/office/officeart/2005/8/layout/lProcess2"/>
    <dgm:cxn modelId="{66D135F3-343E-4793-900E-ED13FACA163E}" type="presOf" srcId="{3C90EF4A-FCB4-444B-97A3-7B80760A9E0B}" destId="{DBA3DF27-718C-4D03-BFC9-C98C10CF2402}" srcOrd="0" destOrd="0" presId="urn:microsoft.com/office/officeart/2005/8/layout/lProcess2"/>
    <dgm:cxn modelId="{2C8E1FDB-BA0C-42DE-B772-4483FC73F1D2}" type="presOf" srcId="{91E2C925-BCC2-4872-9C10-638DC6200B3D}" destId="{C1FB2834-ADF2-4217-B529-90C65F03927E}" srcOrd="0" destOrd="0" presId="urn:microsoft.com/office/officeart/2005/8/layout/lProcess2"/>
    <dgm:cxn modelId="{D52FB088-2288-4131-8F1C-5291F76ACFA9}" srcId="{87972637-566D-4D3C-BA52-AB07853D657A}" destId="{3FA513E4-C960-49EF-BA6A-94B207DF53BF}" srcOrd="3" destOrd="0" parTransId="{B05ECFB5-7124-47E5-AB1D-6F7280CFBAF1}" sibTransId="{76A6040E-75C6-4BC4-B8EE-B3AACDE1E6AF}"/>
    <dgm:cxn modelId="{EC72CE75-BF8E-4BDF-9B5B-C26CCFC7576E}" type="presOf" srcId="{87972637-566D-4D3C-BA52-AB07853D657A}" destId="{4BA6E7A3-7156-4617-95C2-92E236FB123D}" srcOrd="0" destOrd="0" presId="urn:microsoft.com/office/officeart/2005/8/layout/lProcess2"/>
    <dgm:cxn modelId="{B0D52BA5-7FF8-46FD-B080-7C83746DBEA6}" type="presOf" srcId="{7695DBCA-61D4-4A1D-B914-4189A1DE6A60}" destId="{244A49FC-237C-4527-A5AE-FAF26A020EF1}" srcOrd="0" destOrd="0" presId="urn:microsoft.com/office/officeart/2005/8/layout/lProcess2"/>
    <dgm:cxn modelId="{7374E4B2-B8AB-466A-9828-D53709F49CC9}" type="presOf" srcId="{859B2B5F-8DC4-4DA6-9920-A5E697611A21}" destId="{1531081C-2372-4B08-9E77-B7FE5E047A25}" srcOrd="0" destOrd="0" presId="urn:microsoft.com/office/officeart/2005/8/layout/lProcess2"/>
    <dgm:cxn modelId="{D67C0DFB-F2BD-4272-9835-3DFBE4E23D10}" type="presOf" srcId="{E4143522-AE66-4D22-978C-B794412A3DBD}" destId="{F7B1565C-1B72-4058-8BA7-B7D1C6912DD4}" srcOrd="0" destOrd="0" presId="urn:microsoft.com/office/officeart/2005/8/layout/lProcess2"/>
    <dgm:cxn modelId="{C36877FC-B7F5-4D40-A0B1-E952891AAA9A}" type="presParOf" srcId="{244A49FC-237C-4527-A5AE-FAF26A020EF1}" destId="{F06FC4DF-4CC0-4B76-9066-A7F8A5AD6EBC}" srcOrd="0" destOrd="0" presId="urn:microsoft.com/office/officeart/2005/8/layout/lProcess2"/>
    <dgm:cxn modelId="{804E5A98-4669-4FC1-AEA6-094FC125E442}" type="presParOf" srcId="{F06FC4DF-4CC0-4B76-9066-A7F8A5AD6EBC}" destId="{4BA6E7A3-7156-4617-95C2-92E236FB123D}" srcOrd="0" destOrd="0" presId="urn:microsoft.com/office/officeart/2005/8/layout/lProcess2"/>
    <dgm:cxn modelId="{3E99B12F-F91E-40B9-8B35-E7A42B196558}" type="presParOf" srcId="{F06FC4DF-4CC0-4B76-9066-A7F8A5AD6EBC}" destId="{3A2E0515-48B0-4A63-8979-769843EF8BB3}" srcOrd="1" destOrd="0" presId="urn:microsoft.com/office/officeart/2005/8/layout/lProcess2"/>
    <dgm:cxn modelId="{CD12BD3E-AAC3-4011-9EEE-F9E5E6089384}" type="presParOf" srcId="{F06FC4DF-4CC0-4B76-9066-A7F8A5AD6EBC}" destId="{1AD4FE2C-4899-4829-8A07-EB2D91C5701E}" srcOrd="2" destOrd="0" presId="urn:microsoft.com/office/officeart/2005/8/layout/lProcess2"/>
    <dgm:cxn modelId="{F1D8C59E-A717-40F3-B718-AE91A1A34723}" type="presParOf" srcId="{1AD4FE2C-4899-4829-8A07-EB2D91C5701E}" destId="{E918161A-AABF-4709-B374-676D029888CB}" srcOrd="0" destOrd="0" presId="urn:microsoft.com/office/officeart/2005/8/layout/lProcess2"/>
    <dgm:cxn modelId="{7C4F3A7A-E4A8-48D8-B101-B0B7675DECBE}" type="presParOf" srcId="{E918161A-AABF-4709-B374-676D029888CB}" destId="{DBA3DF27-718C-4D03-BFC9-C98C10CF2402}" srcOrd="0" destOrd="0" presId="urn:microsoft.com/office/officeart/2005/8/layout/lProcess2"/>
    <dgm:cxn modelId="{728DC88E-A448-4BAE-B8A1-DA4299117F42}" type="presParOf" srcId="{E918161A-AABF-4709-B374-676D029888CB}" destId="{DB2332B5-A8D1-4A6E-8825-7C5CFFBEDC4B}" srcOrd="1" destOrd="0" presId="urn:microsoft.com/office/officeart/2005/8/layout/lProcess2"/>
    <dgm:cxn modelId="{893891B3-81D4-4D7C-817F-626B0A3F9EA6}" type="presParOf" srcId="{E918161A-AABF-4709-B374-676D029888CB}" destId="{F7B1565C-1B72-4058-8BA7-B7D1C6912DD4}" srcOrd="2" destOrd="0" presId="urn:microsoft.com/office/officeart/2005/8/layout/lProcess2"/>
    <dgm:cxn modelId="{AE6BEFDF-DF3E-449A-B056-07D1F92FAF47}" type="presParOf" srcId="{E918161A-AABF-4709-B374-676D029888CB}" destId="{8F1BEB5D-DF25-4768-957E-8CE634563E76}" srcOrd="3" destOrd="0" presId="urn:microsoft.com/office/officeart/2005/8/layout/lProcess2"/>
    <dgm:cxn modelId="{014419B5-F008-40E3-A3C7-F9C540BB0571}" type="presParOf" srcId="{E918161A-AABF-4709-B374-676D029888CB}" destId="{1531081C-2372-4B08-9E77-B7FE5E047A25}" srcOrd="4" destOrd="0" presId="urn:microsoft.com/office/officeart/2005/8/layout/lProcess2"/>
    <dgm:cxn modelId="{2A583728-1DAB-4746-A2F9-53CDE102F53C}" type="presParOf" srcId="{E918161A-AABF-4709-B374-676D029888CB}" destId="{1E2A2F3D-464F-4DAD-86CD-8DD0ACDE71A0}" srcOrd="5" destOrd="0" presId="urn:microsoft.com/office/officeart/2005/8/layout/lProcess2"/>
    <dgm:cxn modelId="{7C90904D-02DB-4402-B25B-DA4C37C6052F}" type="presParOf" srcId="{E918161A-AABF-4709-B374-676D029888CB}" destId="{E41F9D6E-8D87-4664-A339-443A8BE21C32}" srcOrd="6" destOrd="0" presId="urn:microsoft.com/office/officeart/2005/8/layout/lProcess2"/>
    <dgm:cxn modelId="{4EBE8D08-2724-4D4C-9A16-469BFBE2EF32}" type="presParOf" srcId="{E918161A-AABF-4709-B374-676D029888CB}" destId="{4C5C8BB4-DFAE-45F7-880A-F14552387282}" srcOrd="7" destOrd="0" presId="urn:microsoft.com/office/officeart/2005/8/layout/lProcess2"/>
    <dgm:cxn modelId="{ECC00935-DB74-471C-BA6C-D89A9CEC5441}" type="presParOf" srcId="{E918161A-AABF-4709-B374-676D029888CB}" destId="{374E3FCA-5F4B-4274-9AE3-288F6D4B807C}" srcOrd="8" destOrd="0" presId="urn:microsoft.com/office/officeart/2005/8/layout/lProcess2"/>
    <dgm:cxn modelId="{FB821B7F-6EA4-4466-8746-C5E6878D58D4}" type="presParOf" srcId="{E918161A-AABF-4709-B374-676D029888CB}" destId="{E048F495-936B-46E1-88BE-EBC212771BC0}" srcOrd="9" destOrd="0" presId="urn:microsoft.com/office/officeart/2005/8/layout/lProcess2"/>
    <dgm:cxn modelId="{06EF2788-A01A-4B1A-9D2C-8C112A33552F}" type="presParOf" srcId="{E918161A-AABF-4709-B374-676D029888CB}" destId="{C1FB2834-ADF2-4217-B529-90C65F03927E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12049B-B7B2-4CFD-9379-373A512B156C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pt-PT"/>
        </a:p>
      </dgm:t>
    </dgm:pt>
    <dgm:pt modelId="{832EDCE6-7EF0-47EF-ABA2-DCD4B6036779}">
      <dgm:prSet/>
      <dgm:spPr/>
      <dgm:t>
        <a:bodyPr/>
        <a:lstStyle/>
        <a:p>
          <a:pPr rtl="0"/>
          <a:r>
            <a:rPr lang="pt-PT" smtClean="0"/>
            <a:t>Under </a:t>
          </a:r>
          <a:r>
            <a:rPr lang="en-GB" smtClean="0"/>
            <a:t>Operational Programme Human Potential (POPH) – European Social Fund</a:t>
          </a:r>
          <a:endParaRPr lang="pt-PT"/>
        </a:p>
      </dgm:t>
    </dgm:pt>
    <dgm:pt modelId="{F5B109C8-D8D1-49AF-95AE-44FF485E76A6}" type="parTrans" cxnId="{8C51EF6D-7654-4F3F-A7DA-4EA081C4AD95}">
      <dgm:prSet/>
      <dgm:spPr/>
      <dgm:t>
        <a:bodyPr/>
        <a:lstStyle/>
        <a:p>
          <a:endParaRPr lang="pt-PT"/>
        </a:p>
      </dgm:t>
    </dgm:pt>
    <dgm:pt modelId="{36B06BF0-394D-43FC-9625-FD94AC0C4207}" type="sibTrans" cxnId="{8C51EF6D-7654-4F3F-A7DA-4EA081C4AD95}">
      <dgm:prSet/>
      <dgm:spPr/>
      <dgm:t>
        <a:bodyPr/>
        <a:lstStyle/>
        <a:p>
          <a:endParaRPr lang="pt-PT"/>
        </a:p>
      </dgm:t>
    </dgm:pt>
    <dgm:pt modelId="{56C52662-CFAA-4DC7-B3A5-7CA708E77B00}">
      <dgm:prSet/>
      <dgm:spPr/>
      <dgm:t>
        <a:bodyPr/>
        <a:lstStyle/>
        <a:p>
          <a:pPr rtl="0"/>
          <a:r>
            <a:rPr lang="en-GB" smtClean="0"/>
            <a:t>Our offer:</a:t>
          </a:r>
          <a:endParaRPr lang="pt-PT"/>
        </a:p>
      </dgm:t>
    </dgm:pt>
    <dgm:pt modelId="{E365DC19-3730-43B8-B2EB-0DBA8BB10CB9}" type="parTrans" cxnId="{546653D6-726C-4714-ADF5-3C3D62389408}">
      <dgm:prSet/>
      <dgm:spPr/>
      <dgm:t>
        <a:bodyPr/>
        <a:lstStyle/>
        <a:p>
          <a:endParaRPr lang="pt-PT"/>
        </a:p>
      </dgm:t>
    </dgm:pt>
    <dgm:pt modelId="{C0E063F6-CB25-458C-8537-72C1BE36026E}" type="sibTrans" cxnId="{546653D6-726C-4714-ADF5-3C3D62389408}">
      <dgm:prSet/>
      <dgm:spPr/>
      <dgm:t>
        <a:bodyPr/>
        <a:lstStyle/>
        <a:p>
          <a:endParaRPr lang="pt-PT"/>
        </a:p>
      </dgm:t>
    </dgm:pt>
    <dgm:pt modelId="{9C3BE521-9623-4E9C-A2A5-69FC94AE2B15}">
      <dgm:prSet/>
      <dgm:spPr/>
      <dgm:t>
        <a:bodyPr/>
        <a:lstStyle/>
        <a:p>
          <a:pPr rtl="0"/>
          <a:r>
            <a:rPr lang="en-GB" smtClean="0"/>
            <a:t>Pedagogical Training of Trainers CCP (formerly CAP)</a:t>
          </a:r>
          <a:endParaRPr lang="pt-PT"/>
        </a:p>
      </dgm:t>
    </dgm:pt>
    <dgm:pt modelId="{A8E3FBDB-224A-4B13-9E50-06AA00F4EA95}" type="parTrans" cxnId="{458B74DF-0936-48EA-B0D9-F8D55B4F00ED}">
      <dgm:prSet/>
      <dgm:spPr/>
      <dgm:t>
        <a:bodyPr/>
        <a:lstStyle/>
        <a:p>
          <a:endParaRPr lang="pt-PT"/>
        </a:p>
      </dgm:t>
    </dgm:pt>
    <dgm:pt modelId="{41BCF05F-92DF-42AF-89DF-740BC7990841}" type="sibTrans" cxnId="{458B74DF-0936-48EA-B0D9-F8D55B4F00ED}">
      <dgm:prSet/>
      <dgm:spPr/>
      <dgm:t>
        <a:bodyPr/>
        <a:lstStyle/>
        <a:p>
          <a:endParaRPr lang="pt-PT"/>
        </a:p>
      </dgm:t>
    </dgm:pt>
    <dgm:pt modelId="{F3083CFE-C2CE-4540-8C2E-06AEDAC02909}">
      <dgm:prSet/>
      <dgm:spPr/>
      <dgm:t>
        <a:bodyPr/>
        <a:lstStyle/>
        <a:p>
          <a:pPr rtl="0"/>
          <a:r>
            <a:rPr lang="pt-PT" smtClean="0"/>
            <a:t>Modular Training Certified – based on National Qualifications Catalogue (CNQ).</a:t>
          </a:r>
          <a:endParaRPr lang="pt-PT"/>
        </a:p>
      </dgm:t>
    </dgm:pt>
    <dgm:pt modelId="{F5FB747E-9D3D-495F-80E5-2510FDC831A7}" type="parTrans" cxnId="{B0A53172-EAD8-46E6-BF1E-9E53872AEB44}">
      <dgm:prSet/>
      <dgm:spPr/>
      <dgm:t>
        <a:bodyPr/>
        <a:lstStyle/>
        <a:p>
          <a:endParaRPr lang="pt-PT"/>
        </a:p>
      </dgm:t>
    </dgm:pt>
    <dgm:pt modelId="{398FC361-09CA-4266-82B4-F8A717C36985}" type="sibTrans" cxnId="{B0A53172-EAD8-46E6-BF1E-9E53872AEB44}">
      <dgm:prSet/>
      <dgm:spPr/>
      <dgm:t>
        <a:bodyPr/>
        <a:lstStyle/>
        <a:p>
          <a:endParaRPr lang="pt-PT"/>
        </a:p>
      </dgm:t>
    </dgm:pt>
    <dgm:pt modelId="{9E9B328C-A4E1-4B71-BE63-E3C987D70C11}">
      <dgm:prSet/>
      <dgm:spPr/>
      <dgm:t>
        <a:bodyPr/>
        <a:lstStyle/>
        <a:p>
          <a:pPr rtl="0"/>
          <a:r>
            <a:rPr lang="pt-PT" smtClean="0"/>
            <a:t>Free courses</a:t>
          </a:r>
          <a:endParaRPr lang="pt-PT"/>
        </a:p>
      </dgm:t>
    </dgm:pt>
    <dgm:pt modelId="{581FF174-C4B4-4E08-B6CF-233990897A6E}" type="parTrans" cxnId="{40DBC7A0-23C8-4C40-AFCC-DCF0645C8D2D}">
      <dgm:prSet/>
      <dgm:spPr/>
      <dgm:t>
        <a:bodyPr/>
        <a:lstStyle/>
        <a:p>
          <a:endParaRPr lang="pt-PT"/>
        </a:p>
      </dgm:t>
    </dgm:pt>
    <dgm:pt modelId="{45C6E391-3B90-48D0-9A8E-8535BBB59C54}" type="sibTrans" cxnId="{40DBC7A0-23C8-4C40-AFCC-DCF0645C8D2D}">
      <dgm:prSet/>
      <dgm:spPr/>
      <dgm:t>
        <a:bodyPr/>
        <a:lstStyle/>
        <a:p>
          <a:endParaRPr lang="pt-PT"/>
        </a:p>
      </dgm:t>
    </dgm:pt>
    <dgm:pt modelId="{2F0E9884-1906-4894-98E1-9DCC0833172A}" type="pres">
      <dgm:prSet presAssocID="{5F12049B-B7B2-4CFD-9379-373A512B15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C7C1A92-EE06-4D6F-860D-14C630F620B4}" type="pres">
      <dgm:prSet presAssocID="{832EDCE6-7EF0-47EF-ABA2-DCD4B60367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C158A4-BC8F-4417-A99F-050D84BD278E}" type="pres">
      <dgm:prSet presAssocID="{36B06BF0-394D-43FC-9625-FD94AC0C4207}" presName="spacer" presStyleCnt="0"/>
      <dgm:spPr/>
    </dgm:pt>
    <dgm:pt modelId="{73965BC5-7AB5-4D1F-8AE7-D0CF5ED61BD2}" type="pres">
      <dgm:prSet presAssocID="{56C52662-CFAA-4DC7-B3A5-7CA708E77B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1B8AAF0-A3F7-4553-A7A7-AD2F94FFEB1B}" type="pres">
      <dgm:prSet presAssocID="{56C52662-CFAA-4DC7-B3A5-7CA708E77B0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945A325-F1F9-4416-B829-D7A554A85EAE}" type="presOf" srcId="{9C3BE521-9623-4E9C-A2A5-69FC94AE2B15}" destId="{F1B8AAF0-A3F7-4553-A7A7-AD2F94FFEB1B}" srcOrd="0" destOrd="0" presId="urn:microsoft.com/office/officeart/2005/8/layout/vList2"/>
    <dgm:cxn modelId="{742928B3-42B8-4AA7-AB61-54E0AEF5BCA3}" type="presOf" srcId="{832EDCE6-7EF0-47EF-ABA2-DCD4B6036779}" destId="{5C7C1A92-EE06-4D6F-860D-14C630F620B4}" srcOrd="0" destOrd="0" presId="urn:microsoft.com/office/officeart/2005/8/layout/vList2"/>
    <dgm:cxn modelId="{DBCE4034-8F5B-4BB1-9940-91FB4517427F}" type="presOf" srcId="{56C52662-CFAA-4DC7-B3A5-7CA708E77B00}" destId="{73965BC5-7AB5-4D1F-8AE7-D0CF5ED61BD2}" srcOrd="0" destOrd="0" presId="urn:microsoft.com/office/officeart/2005/8/layout/vList2"/>
    <dgm:cxn modelId="{B7106454-8A1D-4578-A33C-3DEF41759632}" type="presOf" srcId="{F3083CFE-C2CE-4540-8C2E-06AEDAC02909}" destId="{F1B8AAF0-A3F7-4553-A7A7-AD2F94FFEB1B}" srcOrd="0" destOrd="1" presId="urn:microsoft.com/office/officeart/2005/8/layout/vList2"/>
    <dgm:cxn modelId="{B708CAC0-BBB9-489D-A515-526D64A822DB}" type="presOf" srcId="{9E9B328C-A4E1-4B71-BE63-E3C987D70C11}" destId="{F1B8AAF0-A3F7-4553-A7A7-AD2F94FFEB1B}" srcOrd="0" destOrd="2" presId="urn:microsoft.com/office/officeart/2005/8/layout/vList2"/>
    <dgm:cxn modelId="{458B74DF-0936-48EA-B0D9-F8D55B4F00ED}" srcId="{56C52662-CFAA-4DC7-B3A5-7CA708E77B00}" destId="{9C3BE521-9623-4E9C-A2A5-69FC94AE2B15}" srcOrd="0" destOrd="0" parTransId="{A8E3FBDB-224A-4B13-9E50-06AA00F4EA95}" sibTransId="{41BCF05F-92DF-42AF-89DF-740BC7990841}"/>
    <dgm:cxn modelId="{8C51EF6D-7654-4F3F-A7DA-4EA081C4AD95}" srcId="{5F12049B-B7B2-4CFD-9379-373A512B156C}" destId="{832EDCE6-7EF0-47EF-ABA2-DCD4B6036779}" srcOrd="0" destOrd="0" parTransId="{F5B109C8-D8D1-49AF-95AE-44FF485E76A6}" sibTransId="{36B06BF0-394D-43FC-9625-FD94AC0C4207}"/>
    <dgm:cxn modelId="{40DBC7A0-23C8-4C40-AFCC-DCF0645C8D2D}" srcId="{56C52662-CFAA-4DC7-B3A5-7CA708E77B00}" destId="{9E9B328C-A4E1-4B71-BE63-E3C987D70C11}" srcOrd="2" destOrd="0" parTransId="{581FF174-C4B4-4E08-B6CF-233990897A6E}" sibTransId="{45C6E391-3B90-48D0-9A8E-8535BBB59C54}"/>
    <dgm:cxn modelId="{B0A53172-EAD8-46E6-BF1E-9E53872AEB44}" srcId="{56C52662-CFAA-4DC7-B3A5-7CA708E77B00}" destId="{F3083CFE-C2CE-4540-8C2E-06AEDAC02909}" srcOrd="1" destOrd="0" parTransId="{F5FB747E-9D3D-495F-80E5-2510FDC831A7}" sibTransId="{398FC361-09CA-4266-82B4-F8A717C36985}"/>
    <dgm:cxn modelId="{546653D6-726C-4714-ADF5-3C3D62389408}" srcId="{5F12049B-B7B2-4CFD-9379-373A512B156C}" destId="{56C52662-CFAA-4DC7-B3A5-7CA708E77B00}" srcOrd="1" destOrd="0" parTransId="{E365DC19-3730-43B8-B2EB-0DBA8BB10CB9}" sibTransId="{C0E063F6-CB25-458C-8537-72C1BE36026E}"/>
    <dgm:cxn modelId="{2FEB83AA-C341-48E0-9783-C97B5A0B7EA8}" type="presOf" srcId="{5F12049B-B7B2-4CFD-9379-373A512B156C}" destId="{2F0E9884-1906-4894-98E1-9DCC0833172A}" srcOrd="0" destOrd="0" presId="urn:microsoft.com/office/officeart/2005/8/layout/vList2"/>
    <dgm:cxn modelId="{C7AC168D-FC5C-4BAC-9978-6C3E8020D36E}" type="presParOf" srcId="{2F0E9884-1906-4894-98E1-9DCC0833172A}" destId="{5C7C1A92-EE06-4D6F-860D-14C630F620B4}" srcOrd="0" destOrd="0" presId="urn:microsoft.com/office/officeart/2005/8/layout/vList2"/>
    <dgm:cxn modelId="{FFE389E1-3036-4F1E-ADB9-2719A7AD36EB}" type="presParOf" srcId="{2F0E9884-1906-4894-98E1-9DCC0833172A}" destId="{5BC158A4-BC8F-4417-A99F-050D84BD278E}" srcOrd="1" destOrd="0" presId="urn:microsoft.com/office/officeart/2005/8/layout/vList2"/>
    <dgm:cxn modelId="{9AD5F592-49C1-4858-8B1C-BE9CF0B8D02F}" type="presParOf" srcId="{2F0E9884-1906-4894-98E1-9DCC0833172A}" destId="{73965BC5-7AB5-4D1F-8AE7-D0CF5ED61BD2}" srcOrd="2" destOrd="0" presId="urn:microsoft.com/office/officeart/2005/8/layout/vList2"/>
    <dgm:cxn modelId="{DC9E4644-6505-4C35-8607-18F45BA5FAB6}" type="presParOf" srcId="{2F0E9884-1906-4894-98E1-9DCC0833172A}" destId="{F1B8AAF0-A3F7-4553-A7A7-AD2F94FFEB1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C47AFB-A099-40CE-BBA1-5A4C487A489B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pt-PT"/>
        </a:p>
      </dgm:t>
    </dgm:pt>
    <dgm:pt modelId="{7208AA68-6B07-4BBF-A4FC-57AB674A3FAF}">
      <dgm:prSet/>
      <dgm:spPr/>
      <dgm:t>
        <a:bodyPr/>
        <a:lstStyle/>
        <a:p>
          <a:pPr rtl="0"/>
          <a:r>
            <a:rPr lang="en-GB" smtClean="0"/>
            <a:t>It's a cycle of higher education for two years</a:t>
          </a:r>
          <a:endParaRPr lang="pt-PT"/>
        </a:p>
      </dgm:t>
    </dgm:pt>
    <dgm:pt modelId="{57F22F36-AF47-4C8F-A4CA-7A7AF43B8151}" type="parTrans" cxnId="{D51719E7-FBBD-4853-B92A-96274F0F6707}">
      <dgm:prSet/>
      <dgm:spPr/>
      <dgm:t>
        <a:bodyPr/>
        <a:lstStyle/>
        <a:p>
          <a:endParaRPr lang="pt-PT"/>
        </a:p>
      </dgm:t>
    </dgm:pt>
    <dgm:pt modelId="{B8117426-EDCF-4D3B-B693-894DBD7D4B3B}" type="sibTrans" cxnId="{D51719E7-FBBD-4853-B92A-96274F0F6707}">
      <dgm:prSet/>
      <dgm:spPr/>
      <dgm:t>
        <a:bodyPr/>
        <a:lstStyle/>
        <a:p>
          <a:endParaRPr lang="pt-PT"/>
        </a:p>
      </dgm:t>
    </dgm:pt>
    <dgm:pt modelId="{6776AE78-D89B-4B3B-A775-362645DF7132}">
      <dgm:prSet/>
      <dgm:spPr/>
      <dgm:t>
        <a:bodyPr/>
        <a:lstStyle/>
        <a:p>
          <a:pPr rtl="0"/>
          <a:r>
            <a:rPr lang="en-GB" smtClean="0"/>
            <a:t>Classified as higher vocational technical course</a:t>
          </a:r>
          <a:endParaRPr lang="pt-PT"/>
        </a:p>
      </dgm:t>
    </dgm:pt>
    <dgm:pt modelId="{1E457E52-88FC-4E13-A2BE-B7F7462AC5D9}" type="parTrans" cxnId="{C65DF469-C167-441B-BC96-C48DDBE144D5}">
      <dgm:prSet/>
      <dgm:spPr/>
      <dgm:t>
        <a:bodyPr/>
        <a:lstStyle/>
        <a:p>
          <a:endParaRPr lang="pt-PT"/>
        </a:p>
      </dgm:t>
    </dgm:pt>
    <dgm:pt modelId="{0668C8B2-3404-4EC3-9BBB-0ADA8DD2E231}" type="sibTrans" cxnId="{C65DF469-C167-441B-BC96-C48DDBE144D5}">
      <dgm:prSet/>
      <dgm:spPr/>
      <dgm:t>
        <a:bodyPr/>
        <a:lstStyle/>
        <a:p>
          <a:endParaRPr lang="pt-PT"/>
        </a:p>
      </dgm:t>
    </dgm:pt>
    <dgm:pt modelId="{A373723E-39B0-493B-A177-41C2F12583BD}">
      <dgm:prSet/>
      <dgm:spPr/>
      <dgm:t>
        <a:bodyPr/>
        <a:lstStyle/>
        <a:p>
          <a:pPr rtl="0"/>
          <a:r>
            <a:rPr lang="en-GB" smtClean="0"/>
            <a:t>does not award an academic degree, but rather, of a Higher Professional Technician diploma, </a:t>
          </a:r>
          <a:endParaRPr lang="pt-PT"/>
        </a:p>
      </dgm:t>
    </dgm:pt>
    <dgm:pt modelId="{67E9365F-DF02-44F4-8048-027AA5558A69}" type="parTrans" cxnId="{83995703-6C6F-4A13-8895-F4D7A03447D9}">
      <dgm:prSet/>
      <dgm:spPr/>
      <dgm:t>
        <a:bodyPr/>
        <a:lstStyle/>
        <a:p>
          <a:endParaRPr lang="pt-PT"/>
        </a:p>
      </dgm:t>
    </dgm:pt>
    <dgm:pt modelId="{61109C15-7C6C-47FA-8612-3D01F44F7D8B}" type="sibTrans" cxnId="{83995703-6C6F-4A13-8895-F4D7A03447D9}">
      <dgm:prSet/>
      <dgm:spPr/>
      <dgm:t>
        <a:bodyPr/>
        <a:lstStyle/>
        <a:p>
          <a:endParaRPr lang="pt-PT"/>
        </a:p>
      </dgm:t>
    </dgm:pt>
    <dgm:pt modelId="{34241CCF-C357-46AE-9CEE-C799B55AEBAA}">
      <dgm:prSet/>
      <dgm:spPr/>
      <dgm:t>
        <a:bodyPr/>
        <a:lstStyle/>
        <a:p>
          <a:pPr rtl="0"/>
          <a:r>
            <a:rPr lang="en-GB" smtClean="0"/>
            <a:t>corresponding to level 5 of the National Qualifications Framework</a:t>
          </a:r>
          <a:endParaRPr lang="pt-PT"/>
        </a:p>
      </dgm:t>
    </dgm:pt>
    <dgm:pt modelId="{3898B60C-9ECC-4117-8592-42CA9E8EBF7B}" type="parTrans" cxnId="{568E9FC1-21FB-4B64-A271-1392B02FDE3D}">
      <dgm:prSet/>
      <dgm:spPr/>
      <dgm:t>
        <a:bodyPr/>
        <a:lstStyle/>
        <a:p>
          <a:endParaRPr lang="pt-PT"/>
        </a:p>
      </dgm:t>
    </dgm:pt>
    <dgm:pt modelId="{A44CAA3E-D7E8-40A2-A836-CDB67A07D8A0}" type="sibTrans" cxnId="{568E9FC1-21FB-4B64-A271-1392B02FDE3D}">
      <dgm:prSet/>
      <dgm:spPr/>
      <dgm:t>
        <a:bodyPr/>
        <a:lstStyle/>
        <a:p>
          <a:endParaRPr lang="pt-PT"/>
        </a:p>
      </dgm:t>
    </dgm:pt>
    <dgm:pt modelId="{826F83AB-3F56-4A85-89EB-ACA0F9B6F70F}">
      <dgm:prSet/>
      <dgm:spPr/>
      <dgm:t>
        <a:bodyPr/>
        <a:lstStyle/>
        <a:p>
          <a:pPr rtl="0"/>
          <a:r>
            <a:rPr lang="en-GB" smtClean="0"/>
            <a:t>Our offer:</a:t>
          </a:r>
          <a:endParaRPr lang="pt-PT"/>
        </a:p>
      </dgm:t>
    </dgm:pt>
    <dgm:pt modelId="{B3544EC4-0518-4D53-8314-4ECA4F75F7CF}" type="parTrans" cxnId="{2072BE13-ABBA-41D6-94C3-4C305A8437E4}">
      <dgm:prSet/>
      <dgm:spPr/>
      <dgm:t>
        <a:bodyPr/>
        <a:lstStyle/>
        <a:p>
          <a:endParaRPr lang="pt-PT"/>
        </a:p>
      </dgm:t>
    </dgm:pt>
    <dgm:pt modelId="{6772C7DC-B5EF-4D72-949B-4A4EC6780131}" type="sibTrans" cxnId="{2072BE13-ABBA-41D6-94C3-4C305A8437E4}">
      <dgm:prSet/>
      <dgm:spPr/>
      <dgm:t>
        <a:bodyPr/>
        <a:lstStyle/>
        <a:p>
          <a:endParaRPr lang="pt-PT"/>
        </a:p>
      </dgm:t>
    </dgm:pt>
    <dgm:pt modelId="{BFBD5E5D-7335-44B7-9DF5-B502BCE18CA2}">
      <dgm:prSet/>
      <dgm:spPr/>
      <dgm:t>
        <a:bodyPr/>
        <a:lstStyle/>
        <a:p>
          <a:pPr rtl="0"/>
          <a:r>
            <a:rPr lang="pt-PT" smtClean="0"/>
            <a:t>Accounting and Management</a:t>
          </a:r>
          <a:endParaRPr lang="pt-PT"/>
        </a:p>
      </dgm:t>
    </dgm:pt>
    <dgm:pt modelId="{D600A13B-328F-4272-AC3B-1EB9A1173EDF}" type="parTrans" cxnId="{D66BC2EE-7A4C-4958-B5F7-5F94E67A7E5E}">
      <dgm:prSet/>
      <dgm:spPr/>
      <dgm:t>
        <a:bodyPr/>
        <a:lstStyle/>
        <a:p>
          <a:endParaRPr lang="pt-PT"/>
        </a:p>
      </dgm:t>
    </dgm:pt>
    <dgm:pt modelId="{5EA27C77-2755-4ED6-98C7-94B2D35BC4EF}" type="sibTrans" cxnId="{D66BC2EE-7A4C-4958-B5F7-5F94E67A7E5E}">
      <dgm:prSet/>
      <dgm:spPr/>
      <dgm:t>
        <a:bodyPr/>
        <a:lstStyle/>
        <a:p>
          <a:endParaRPr lang="pt-PT"/>
        </a:p>
      </dgm:t>
    </dgm:pt>
    <dgm:pt modelId="{9153D752-D0D8-48DE-838C-3DB61F570287}">
      <dgm:prSet/>
      <dgm:spPr/>
      <dgm:t>
        <a:bodyPr/>
        <a:lstStyle/>
        <a:p>
          <a:pPr rtl="0"/>
          <a:r>
            <a:rPr lang="pt-PT" smtClean="0"/>
            <a:t>Marketing, Retail and Sale</a:t>
          </a:r>
          <a:endParaRPr lang="pt-PT"/>
        </a:p>
      </dgm:t>
    </dgm:pt>
    <dgm:pt modelId="{1EDCD3DA-45C3-4511-B84C-14CE1D8DE2A9}" type="parTrans" cxnId="{CD756548-38DE-4340-A5FF-E9798A9D39C7}">
      <dgm:prSet/>
      <dgm:spPr/>
      <dgm:t>
        <a:bodyPr/>
        <a:lstStyle/>
        <a:p>
          <a:endParaRPr lang="pt-PT"/>
        </a:p>
      </dgm:t>
    </dgm:pt>
    <dgm:pt modelId="{BD8417CD-A450-4FD2-9FB1-A509833E0E4B}" type="sibTrans" cxnId="{CD756548-38DE-4340-A5FF-E9798A9D39C7}">
      <dgm:prSet/>
      <dgm:spPr/>
      <dgm:t>
        <a:bodyPr/>
        <a:lstStyle/>
        <a:p>
          <a:endParaRPr lang="pt-PT"/>
        </a:p>
      </dgm:t>
    </dgm:pt>
    <dgm:pt modelId="{5972E2DE-FDBD-42C1-9BFD-9BFD581C6478}" type="pres">
      <dgm:prSet presAssocID="{AFC47AFB-A099-40CE-BBA1-5A4C487A48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3F978C2-88A5-4349-9330-4CE416989592}" type="pres">
      <dgm:prSet presAssocID="{7208AA68-6B07-4BBF-A4FC-57AB674A3FA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08D4803-5801-4E4A-BF57-47F986EA27B8}" type="pres">
      <dgm:prSet presAssocID="{B8117426-EDCF-4D3B-B693-894DBD7D4B3B}" presName="spacer" presStyleCnt="0"/>
      <dgm:spPr/>
    </dgm:pt>
    <dgm:pt modelId="{B6C71E8B-0505-40B5-855C-D4D31626F64E}" type="pres">
      <dgm:prSet presAssocID="{6776AE78-D89B-4B3B-A775-362645DF713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23D2436-4075-4DFA-A0C4-32F4E59D2E62}" type="pres">
      <dgm:prSet presAssocID="{0668C8B2-3404-4EC3-9BBB-0ADA8DD2E231}" presName="spacer" presStyleCnt="0"/>
      <dgm:spPr/>
    </dgm:pt>
    <dgm:pt modelId="{061EAD86-25FC-4B26-8844-C46C44B77D42}" type="pres">
      <dgm:prSet presAssocID="{A373723E-39B0-493B-A177-41C2F12583B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62186A-388D-443E-BF00-950EFF89D525}" type="pres">
      <dgm:prSet presAssocID="{61109C15-7C6C-47FA-8612-3D01F44F7D8B}" presName="spacer" presStyleCnt="0"/>
      <dgm:spPr/>
    </dgm:pt>
    <dgm:pt modelId="{47DC1664-26A9-49FD-9374-2313030F9992}" type="pres">
      <dgm:prSet presAssocID="{34241CCF-C357-46AE-9CEE-C799B55AEBA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6D2840C-3FBD-48AF-AAEB-C8B602F44F11}" type="pres">
      <dgm:prSet presAssocID="{A44CAA3E-D7E8-40A2-A836-CDB67A07D8A0}" presName="spacer" presStyleCnt="0"/>
      <dgm:spPr/>
    </dgm:pt>
    <dgm:pt modelId="{76D136A7-DC49-4510-8D7B-6377134F1C96}" type="pres">
      <dgm:prSet presAssocID="{826F83AB-3F56-4A85-89EB-ACA0F9B6F70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AFDF297-029C-4809-A9D4-D1B4F7049AE4}" type="pres">
      <dgm:prSet presAssocID="{826F83AB-3F56-4A85-89EB-ACA0F9B6F70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2FF6586-ADB9-4B93-A2C5-C42E53A87359}" type="presOf" srcId="{34241CCF-C357-46AE-9CEE-C799B55AEBAA}" destId="{47DC1664-26A9-49FD-9374-2313030F9992}" srcOrd="0" destOrd="0" presId="urn:microsoft.com/office/officeart/2005/8/layout/vList2"/>
    <dgm:cxn modelId="{4149153B-33EF-4C30-A9D2-EA65F8E9CF02}" type="presOf" srcId="{6776AE78-D89B-4B3B-A775-362645DF7132}" destId="{B6C71E8B-0505-40B5-855C-D4D31626F64E}" srcOrd="0" destOrd="0" presId="urn:microsoft.com/office/officeart/2005/8/layout/vList2"/>
    <dgm:cxn modelId="{45FBC5F9-1086-435A-83C4-BA8B6F2C48F3}" type="presOf" srcId="{7208AA68-6B07-4BBF-A4FC-57AB674A3FAF}" destId="{53F978C2-88A5-4349-9330-4CE416989592}" srcOrd="0" destOrd="0" presId="urn:microsoft.com/office/officeart/2005/8/layout/vList2"/>
    <dgm:cxn modelId="{D003E1AF-7B00-4947-B2AB-D6EF9F7092F9}" type="presOf" srcId="{826F83AB-3F56-4A85-89EB-ACA0F9B6F70F}" destId="{76D136A7-DC49-4510-8D7B-6377134F1C96}" srcOrd="0" destOrd="0" presId="urn:microsoft.com/office/officeart/2005/8/layout/vList2"/>
    <dgm:cxn modelId="{2072BE13-ABBA-41D6-94C3-4C305A8437E4}" srcId="{AFC47AFB-A099-40CE-BBA1-5A4C487A489B}" destId="{826F83AB-3F56-4A85-89EB-ACA0F9B6F70F}" srcOrd="4" destOrd="0" parTransId="{B3544EC4-0518-4D53-8314-4ECA4F75F7CF}" sibTransId="{6772C7DC-B5EF-4D72-949B-4A4EC6780131}"/>
    <dgm:cxn modelId="{568E9FC1-21FB-4B64-A271-1392B02FDE3D}" srcId="{AFC47AFB-A099-40CE-BBA1-5A4C487A489B}" destId="{34241CCF-C357-46AE-9CEE-C799B55AEBAA}" srcOrd="3" destOrd="0" parTransId="{3898B60C-9ECC-4117-8592-42CA9E8EBF7B}" sibTransId="{A44CAA3E-D7E8-40A2-A836-CDB67A07D8A0}"/>
    <dgm:cxn modelId="{8CF6B72B-AC50-4344-87D3-F9AF78E410A9}" type="presOf" srcId="{9153D752-D0D8-48DE-838C-3DB61F570287}" destId="{6AFDF297-029C-4809-A9D4-D1B4F7049AE4}" srcOrd="0" destOrd="1" presId="urn:microsoft.com/office/officeart/2005/8/layout/vList2"/>
    <dgm:cxn modelId="{0A76A656-C664-4A39-828C-1221FDE0755C}" type="presOf" srcId="{A373723E-39B0-493B-A177-41C2F12583BD}" destId="{061EAD86-25FC-4B26-8844-C46C44B77D42}" srcOrd="0" destOrd="0" presId="urn:microsoft.com/office/officeart/2005/8/layout/vList2"/>
    <dgm:cxn modelId="{837D5665-1768-4623-8691-F659E899E90A}" type="presOf" srcId="{AFC47AFB-A099-40CE-BBA1-5A4C487A489B}" destId="{5972E2DE-FDBD-42C1-9BFD-9BFD581C6478}" srcOrd="0" destOrd="0" presId="urn:microsoft.com/office/officeart/2005/8/layout/vList2"/>
    <dgm:cxn modelId="{D66BC2EE-7A4C-4958-B5F7-5F94E67A7E5E}" srcId="{826F83AB-3F56-4A85-89EB-ACA0F9B6F70F}" destId="{BFBD5E5D-7335-44B7-9DF5-B502BCE18CA2}" srcOrd="0" destOrd="0" parTransId="{D600A13B-328F-4272-AC3B-1EB9A1173EDF}" sibTransId="{5EA27C77-2755-4ED6-98C7-94B2D35BC4EF}"/>
    <dgm:cxn modelId="{CD756548-38DE-4340-A5FF-E9798A9D39C7}" srcId="{826F83AB-3F56-4A85-89EB-ACA0F9B6F70F}" destId="{9153D752-D0D8-48DE-838C-3DB61F570287}" srcOrd="1" destOrd="0" parTransId="{1EDCD3DA-45C3-4511-B84C-14CE1D8DE2A9}" sibTransId="{BD8417CD-A450-4FD2-9FB1-A509833E0E4B}"/>
    <dgm:cxn modelId="{D51719E7-FBBD-4853-B92A-96274F0F6707}" srcId="{AFC47AFB-A099-40CE-BBA1-5A4C487A489B}" destId="{7208AA68-6B07-4BBF-A4FC-57AB674A3FAF}" srcOrd="0" destOrd="0" parTransId="{57F22F36-AF47-4C8F-A4CA-7A7AF43B8151}" sibTransId="{B8117426-EDCF-4D3B-B693-894DBD7D4B3B}"/>
    <dgm:cxn modelId="{83995703-6C6F-4A13-8895-F4D7A03447D9}" srcId="{AFC47AFB-A099-40CE-BBA1-5A4C487A489B}" destId="{A373723E-39B0-493B-A177-41C2F12583BD}" srcOrd="2" destOrd="0" parTransId="{67E9365F-DF02-44F4-8048-027AA5558A69}" sibTransId="{61109C15-7C6C-47FA-8612-3D01F44F7D8B}"/>
    <dgm:cxn modelId="{353CB875-C5DB-4517-9E4A-155D4A96DFB5}" type="presOf" srcId="{BFBD5E5D-7335-44B7-9DF5-B502BCE18CA2}" destId="{6AFDF297-029C-4809-A9D4-D1B4F7049AE4}" srcOrd="0" destOrd="0" presId="urn:microsoft.com/office/officeart/2005/8/layout/vList2"/>
    <dgm:cxn modelId="{C65DF469-C167-441B-BC96-C48DDBE144D5}" srcId="{AFC47AFB-A099-40CE-BBA1-5A4C487A489B}" destId="{6776AE78-D89B-4B3B-A775-362645DF7132}" srcOrd="1" destOrd="0" parTransId="{1E457E52-88FC-4E13-A2BE-B7F7462AC5D9}" sibTransId="{0668C8B2-3404-4EC3-9BBB-0ADA8DD2E231}"/>
    <dgm:cxn modelId="{6C957EC6-3738-44DB-94B7-DF4A0C924E24}" type="presParOf" srcId="{5972E2DE-FDBD-42C1-9BFD-9BFD581C6478}" destId="{53F978C2-88A5-4349-9330-4CE416989592}" srcOrd="0" destOrd="0" presId="urn:microsoft.com/office/officeart/2005/8/layout/vList2"/>
    <dgm:cxn modelId="{DD8B7C8B-51E1-4222-A67E-47149B217391}" type="presParOf" srcId="{5972E2DE-FDBD-42C1-9BFD-9BFD581C6478}" destId="{A08D4803-5801-4E4A-BF57-47F986EA27B8}" srcOrd="1" destOrd="0" presId="urn:microsoft.com/office/officeart/2005/8/layout/vList2"/>
    <dgm:cxn modelId="{30D8DABE-5FC0-4B0F-BC0A-659F3D6617FC}" type="presParOf" srcId="{5972E2DE-FDBD-42C1-9BFD-9BFD581C6478}" destId="{B6C71E8B-0505-40B5-855C-D4D31626F64E}" srcOrd="2" destOrd="0" presId="urn:microsoft.com/office/officeart/2005/8/layout/vList2"/>
    <dgm:cxn modelId="{CE3AF3E3-C5F6-467E-B002-30E683718609}" type="presParOf" srcId="{5972E2DE-FDBD-42C1-9BFD-9BFD581C6478}" destId="{123D2436-4075-4DFA-A0C4-32F4E59D2E62}" srcOrd="3" destOrd="0" presId="urn:microsoft.com/office/officeart/2005/8/layout/vList2"/>
    <dgm:cxn modelId="{6D1D9143-065B-4497-8A2F-F442AC2A57A0}" type="presParOf" srcId="{5972E2DE-FDBD-42C1-9BFD-9BFD581C6478}" destId="{061EAD86-25FC-4B26-8844-C46C44B77D42}" srcOrd="4" destOrd="0" presId="urn:microsoft.com/office/officeart/2005/8/layout/vList2"/>
    <dgm:cxn modelId="{0F56DAF9-3344-4FFF-BE6E-0EB94AD1A61C}" type="presParOf" srcId="{5972E2DE-FDBD-42C1-9BFD-9BFD581C6478}" destId="{F062186A-388D-443E-BF00-950EFF89D525}" srcOrd="5" destOrd="0" presId="urn:microsoft.com/office/officeart/2005/8/layout/vList2"/>
    <dgm:cxn modelId="{08B02EB7-72E9-4FCB-B016-D6218CCB8996}" type="presParOf" srcId="{5972E2DE-FDBD-42C1-9BFD-9BFD581C6478}" destId="{47DC1664-26A9-49FD-9374-2313030F9992}" srcOrd="6" destOrd="0" presId="urn:microsoft.com/office/officeart/2005/8/layout/vList2"/>
    <dgm:cxn modelId="{36D6F9E1-22A7-470B-AA37-8BFB70AD3498}" type="presParOf" srcId="{5972E2DE-FDBD-42C1-9BFD-9BFD581C6478}" destId="{96D2840C-3FBD-48AF-AAEB-C8B602F44F11}" srcOrd="7" destOrd="0" presId="urn:microsoft.com/office/officeart/2005/8/layout/vList2"/>
    <dgm:cxn modelId="{B56F4A85-A059-4AA6-8142-8DA5B841B8A2}" type="presParOf" srcId="{5972E2DE-FDBD-42C1-9BFD-9BFD581C6478}" destId="{76D136A7-DC49-4510-8D7B-6377134F1C96}" srcOrd="8" destOrd="0" presId="urn:microsoft.com/office/officeart/2005/8/layout/vList2"/>
    <dgm:cxn modelId="{081F2E13-42BA-4888-8125-4FB5777FA319}" type="presParOf" srcId="{5972E2DE-FDBD-42C1-9BFD-9BFD581C6478}" destId="{6AFDF297-029C-4809-A9D4-D1B4F7049AE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47FDF6-8139-4841-8362-D17E7D15389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pt-PT"/>
        </a:p>
      </dgm:t>
    </dgm:pt>
    <dgm:pt modelId="{C43A2948-02FF-4240-A72F-2AF250964E47}">
      <dgm:prSet/>
      <dgm:spPr/>
      <dgm:t>
        <a:bodyPr/>
        <a:lstStyle/>
        <a:p>
          <a:pPr rtl="0"/>
          <a:r>
            <a:rPr lang="pt-PT" smtClean="0"/>
            <a:t>Environmental management</a:t>
          </a:r>
          <a:endParaRPr lang="pt-PT"/>
        </a:p>
      </dgm:t>
    </dgm:pt>
    <dgm:pt modelId="{64F937FE-BD88-468D-AB97-5A7A06AEC7F7}" type="parTrans" cxnId="{45F7C8D3-4EC3-44D6-ABF5-75D0466900E6}">
      <dgm:prSet/>
      <dgm:spPr/>
      <dgm:t>
        <a:bodyPr/>
        <a:lstStyle/>
        <a:p>
          <a:endParaRPr lang="pt-PT"/>
        </a:p>
      </dgm:t>
    </dgm:pt>
    <dgm:pt modelId="{BE341E46-C16F-42DB-A666-D83ADCEEE220}" type="sibTrans" cxnId="{45F7C8D3-4EC3-44D6-ABF5-75D0466900E6}">
      <dgm:prSet/>
      <dgm:spPr/>
      <dgm:t>
        <a:bodyPr/>
        <a:lstStyle/>
        <a:p>
          <a:endParaRPr lang="pt-PT"/>
        </a:p>
      </dgm:t>
    </dgm:pt>
    <dgm:pt modelId="{A63638C4-7F4C-4C52-9789-14F05C88AA5F}">
      <dgm:prSet/>
      <dgm:spPr/>
      <dgm:t>
        <a:bodyPr/>
        <a:lstStyle/>
        <a:p>
          <a:pPr rtl="0"/>
          <a:r>
            <a:rPr lang="pt-PT" smtClean="0"/>
            <a:t>Financial management</a:t>
          </a:r>
          <a:endParaRPr lang="pt-PT"/>
        </a:p>
      </dgm:t>
    </dgm:pt>
    <dgm:pt modelId="{8DA02809-219C-4F8A-8498-EF376D8B8A2B}" type="parTrans" cxnId="{252BD3C4-6023-43B9-ADB3-4051A6B5D3A6}">
      <dgm:prSet/>
      <dgm:spPr/>
      <dgm:t>
        <a:bodyPr/>
        <a:lstStyle/>
        <a:p>
          <a:endParaRPr lang="pt-PT"/>
        </a:p>
      </dgm:t>
    </dgm:pt>
    <dgm:pt modelId="{F9A92CAC-CECE-47D7-BA9E-E026FEA1B9E5}" type="sibTrans" cxnId="{252BD3C4-6023-43B9-ADB3-4051A6B5D3A6}">
      <dgm:prSet/>
      <dgm:spPr/>
      <dgm:t>
        <a:bodyPr/>
        <a:lstStyle/>
        <a:p>
          <a:endParaRPr lang="pt-PT"/>
        </a:p>
      </dgm:t>
    </dgm:pt>
    <dgm:pt modelId="{3EA63B6E-910A-410F-B291-94634D548192}">
      <dgm:prSet/>
      <dgm:spPr/>
      <dgm:t>
        <a:bodyPr/>
        <a:lstStyle/>
        <a:p>
          <a:pPr rtl="0"/>
          <a:r>
            <a:rPr lang="pt-PT" smtClean="0"/>
            <a:t>Quality management</a:t>
          </a:r>
          <a:endParaRPr lang="pt-PT"/>
        </a:p>
      </dgm:t>
    </dgm:pt>
    <dgm:pt modelId="{E0E09011-E7C0-4FE3-88E5-C3B9CD9E8C85}" type="parTrans" cxnId="{8A14DE36-C875-42E2-9D07-A65254825A5A}">
      <dgm:prSet/>
      <dgm:spPr/>
      <dgm:t>
        <a:bodyPr/>
        <a:lstStyle/>
        <a:p>
          <a:endParaRPr lang="pt-PT"/>
        </a:p>
      </dgm:t>
    </dgm:pt>
    <dgm:pt modelId="{9A342FCD-8AC9-4884-BB20-68E9D519EED8}" type="sibTrans" cxnId="{8A14DE36-C875-42E2-9D07-A65254825A5A}">
      <dgm:prSet/>
      <dgm:spPr/>
      <dgm:t>
        <a:bodyPr/>
        <a:lstStyle/>
        <a:p>
          <a:endParaRPr lang="pt-PT"/>
        </a:p>
      </dgm:t>
    </dgm:pt>
    <dgm:pt modelId="{BB500B71-DAD1-4856-9C30-B6D0B63214D6}">
      <dgm:prSet/>
      <dgm:spPr/>
      <dgm:t>
        <a:bodyPr/>
        <a:lstStyle/>
        <a:p>
          <a:pPr rtl="0"/>
          <a:r>
            <a:rPr lang="en-GB" smtClean="0"/>
            <a:t>Health and Safety at Work</a:t>
          </a:r>
          <a:endParaRPr lang="pt-PT"/>
        </a:p>
      </dgm:t>
    </dgm:pt>
    <dgm:pt modelId="{CD0035EE-EB31-4160-94BB-50D466CDF479}" type="parTrans" cxnId="{54858FEF-4A04-4B46-A3D9-3255CC5F1AFC}">
      <dgm:prSet/>
      <dgm:spPr/>
      <dgm:t>
        <a:bodyPr/>
        <a:lstStyle/>
        <a:p>
          <a:endParaRPr lang="pt-PT"/>
        </a:p>
      </dgm:t>
    </dgm:pt>
    <dgm:pt modelId="{262CD3A5-7962-4B2E-BA6B-A3E841C896C3}" type="sibTrans" cxnId="{54858FEF-4A04-4B46-A3D9-3255CC5F1AFC}">
      <dgm:prSet/>
      <dgm:spPr/>
      <dgm:t>
        <a:bodyPr/>
        <a:lstStyle/>
        <a:p>
          <a:endParaRPr lang="pt-PT"/>
        </a:p>
      </dgm:t>
    </dgm:pt>
    <dgm:pt modelId="{2CB0EC39-A689-44CD-8FB3-B28ABE574ECF}">
      <dgm:prSet/>
      <dgm:spPr/>
      <dgm:t>
        <a:bodyPr/>
        <a:lstStyle/>
        <a:p>
          <a:pPr rtl="0"/>
          <a:r>
            <a:rPr lang="pt-PT" smtClean="0"/>
            <a:t>Event Marketing</a:t>
          </a:r>
          <a:endParaRPr lang="pt-PT"/>
        </a:p>
      </dgm:t>
    </dgm:pt>
    <dgm:pt modelId="{99C04CFC-7620-4D4C-B223-149F715D57E5}" type="parTrans" cxnId="{DE60A23C-6334-40F2-A05D-158550D991DA}">
      <dgm:prSet/>
      <dgm:spPr/>
      <dgm:t>
        <a:bodyPr/>
        <a:lstStyle/>
        <a:p>
          <a:endParaRPr lang="pt-PT"/>
        </a:p>
      </dgm:t>
    </dgm:pt>
    <dgm:pt modelId="{87B81963-1F8A-4A8F-9C24-7E4CAEE6DCC2}" type="sibTrans" cxnId="{DE60A23C-6334-40F2-A05D-158550D991DA}">
      <dgm:prSet/>
      <dgm:spPr/>
      <dgm:t>
        <a:bodyPr/>
        <a:lstStyle/>
        <a:p>
          <a:endParaRPr lang="pt-PT"/>
        </a:p>
      </dgm:t>
    </dgm:pt>
    <dgm:pt modelId="{36DBE7D2-2C24-4CEF-A449-0D1B42E22F51}">
      <dgm:prSet/>
      <dgm:spPr/>
      <dgm:t>
        <a:bodyPr/>
        <a:lstStyle/>
        <a:p>
          <a:pPr rtl="0"/>
          <a:r>
            <a:rPr lang="pt-PT" smtClean="0"/>
            <a:t>Marketing and Communication Department</a:t>
          </a:r>
          <a:endParaRPr lang="pt-PT"/>
        </a:p>
      </dgm:t>
    </dgm:pt>
    <dgm:pt modelId="{7B25A9FF-6ADD-4DAC-8B63-31CD8F8EBDC2}" type="parTrans" cxnId="{0495C792-9DC4-43B2-A283-D5637DB7BEA2}">
      <dgm:prSet/>
      <dgm:spPr/>
      <dgm:t>
        <a:bodyPr/>
        <a:lstStyle/>
        <a:p>
          <a:endParaRPr lang="pt-PT"/>
        </a:p>
      </dgm:t>
    </dgm:pt>
    <dgm:pt modelId="{F72B27A1-5436-4710-A1AD-9E485CAD2D51}" type="sibTrans" cxnId="{0495C792-9DC4-43B2-A283-D5637DB7BEA2}">
      <dgm:prSet/>
      <dgm:spPr/>
      <dgm:t>
        <a:bodyPr/>
        <a:lstStyle/>
        <a:p>
          <a:endParaRPr lang="pt-PT"/>
        </a:p>
      </dgm:t>
    </dgm:pt>
    <dgm:pt modelId="{1E4A3E32-FA30-447D-AB4E-32374DCE5A63}" type="pres">
      <dgm:prSet presAssocID="{3A47FDF6-8139-4841-8362-D17E7D1538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B85CEF0-13C2-47FE-A78F-FE631A70BF3E}" type="pres">
      <dgm:prSet presAssocID="{C43A2948-02FF-4240-A72F-2AF250964E4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8FFEA6C-A067-4E37-82EF-0B90941E8DC5}" type="pres">
      <dgm:prSet presAssocID="{BE341E46-C16F-42DB-A666-D83ADCEEE220}" presName="spacer" presStyleCnt="0"/>
      <dgm:spPr/>
    </dgm:pt>
    <dgm:pt modelId="{8C544F52-5DAD-409E-87E2-B87B1899D7C9}" type="pres">
      <dgm:prSet presAssocID="{A63638C4-7F4C-4C52-9789-14F05C88AA5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D0D470F-7ADF-4205-9783-2E726C87AE56}" type="pres">
      <dgm:prSet presAssocID="{F9A92CAC-CECE-47D7-BA9E-E026FEA1B9E5}" presName="spacer" presStyleCnt="0"/>
      <dgm:spPr/>
    </dgm:pt>
    <dgm:pt modelId="{893A233C-AA17-4987-8063-2C146C7FFF96}" type="pres">
      <dgm:prSet presAssocID="{3EA63B6E-910A-410F-B291-94634D54819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79F54F7-1570-4BAA-851C-041B854484A4}" type="pres">
      <dgm:prSet presAssocID="{9A342FCD-8AC9-4884-BB20-68E9D519EED8}" presName="spacer" presStyleCnt="0"/>
      <dgm:spPr/>
    </dgm:pt>
    <dgm:pt modelId="{1FA4516E-D980-4168-B6C7-882CC73A5AA2}" type="pres">
      <dgm:prSet presAssocID="{BB500B71-DAD1-4856-9C30-B6D0B63214D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3A68333-E694-4D2F-9DD4-57B07044806F}" type="pres">
      <dgm:prSet presAssocID="{262CD3A5-7962-4B2E-BA6B-A3E841C896C3}" presName="spacer" presStyleCnt="0"/>
      <dgm:spPr/>
    </dgm:pt>
    <dgm:pt modelId="{B4D0A8F5-3B41-4F7A-9781-928CE334F813}" type="pres">
      <dgm:prSet presAssocID="{2CB0EC39-A689-44CD-8FB3-B28ABE574EC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889F283-B278-4B59-A779-230398327C86}" type="pres">
      <dgm:prSet presAssocID="{87B81963-1F8A-4A8F-9C24-7E4CAEE6DCC2}" presName="spacer" presStyleCnt="0"/>
      <dgm:spPr/>
    </dgm:pt>
    <dgm:pt modelId="{5F2F1396-8820-47CE-8213-A0212D2BB1B1}" type="pres">
      <dgm:prSet presAssocID="{36DBE7D2-2C24-4CEF-A449-0D1B42E22F5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FA545D2-E5C7-4BBC-A0D0-30CD4307E002}" type="presOf" srcId="{A63638C4-7F4C-4C52-9789-14F05C88AA5F}" destId="{8C544F52-5DAD-409E-87E2-B87B1899D7C9}" srcOrd="0" destOrd="0" presId="urn:microsoft.com/office/officeart/2005/8/layout/vList2"/>
    <dgm:cxn modelId="{EC107628-7FA1-4F4E-AD0E-CC62629CDF38}" type="presOf" srcId="{3A47FDF6-8139-4841-8362-D17E7D15389D}" destId="{1E4A3E32-FA30-447D-AB4E-32374DCE5A63}" srcOrd="0" destOrd="0" presId="urn:microsoft.com/office/officeart/2005/8/layout/vList2"/>
    <dgm:cxn modelId="{54858FEF-4A04-4B46-A3D9-3255CC5F1AFC}" srcId="{3A47FDF6-8139-4841-8362-D17E7D15389D}" destId="{BB500B71-DAD1-4856-9C30-B6D0B63214D6}" srcOrd="3" destOrd="0" parTransId="{CD0035EE-EB31-4160-94BB-50D466CDF479}" sibTransId="{262CD3A5-7962-4B2E-BA6B-A3E841C896C3}"/>
    <dgm:cxn modelId="{F351B9A8-C92A-425B-9BC1-97E96CD9E77A}" type="presOf" srcId="{C43A2948-02FF-4240-A72F-2AF250964E47}" destId="{BB85CEF0-13C2-47FE-A78F-FE631A70BF3E}" srcOrd="0" destOrd="0" presId="urn:microsoft.com/office/officeart/2005/8/layout/vList2"/>
    <dgm:cxn modelId="{7CA30803-A679-48AE-9A01-8AC8333F65F4}" type="presOf" srcId="{2CB0EC39-A689-44CD-8FB3-B28ABE574ECF}" destId="{B4D0A8F5-3B41-4F7A-9781-928CE334F813}" srcOrd="0" destOrd="0" presId="urn:microsoft.com/office/officeart/2005/8/layout/vList2"/>
    <dgm:cxn modelId="{41C93DF1-337A-4C55-A385-87705939B97C}" type="presOf" srcId="{BB500B71-DAD1-4856-9C30-B6D0B63214D6}" destId="{1FA4516E-D980-4168-B6C7-882CC73A5AA2}" srcOrd="0" destOrd="0" presId="urn:microsoft.com/office/officeart/2005/8/layout/vList2"/>
    <dgm:cxn modelId="{2B8A8FA8-EA54-4428-88A1-45464516AC1B}" type="presOf" srcId="{36DBE7D2-2C24-4CEF-A449-0D1B42E22F51}" destId="{5F2F1396-8820-47CE-8213-A0212D2BB1B1}" srcOrd="0" destOrd="0" presId="urn:microsoft.com/office/officeart/2005/8/layout/vList2"/>
    <dgm:cxn modelId="{45F7C8D3-4EC3-44D6-ABF5-75D0466900E6}" srcId="{3A47FDF6-8139-4841-8362-D17E7D15389D}" destId="{C43A2948-02FF-4240-A72F-2AF250964E47}" srcOrd="0" destOrd="0" parTransId="{64F937FE-BD88-468D-AB97-5A7A06AEC7F7}" sibTransId="{BE341E46-C16F-42DB-A666-D83ADCEEE220}"/>
    <dgm:cxn modelId="{0495C792-9DC4-43B2-A283-D5637DB7BEA2}" srcId="{3A47FDF6-8139-4841-8362-D17E7D15389D}" destId="{36DBE7D2-2C24-4CEF-A449-0D1B42E22F51}" srcOrd="5" destOrd="0" parTransId="{7B25A9FF-6ADD-4DAC-8B63-31CD8F8EBDC2}" sibTransId="{F72B27A1-5436-4710-A1AD-9E485CAD2D51}"/>
    <dgm:cxn modelId="{252BD3C4-6023-43B9-ADB3-4051A6B5D3A6}" srcId="{3A47FDF6-8139-4841-8362-D17E7D15389D}" destId="{A63638C4-7F4C-4C52-9789-14F05C88AA5F}" srcOrd="1" destOrd="0" parTransId="{8DA02809-219C-4F8A-8498-EF376D8B8A2B}" sibTransId="{F9A92CAC-CECE-47D7-BA9E-E026FEA1B9E5}"/>
    <dgm:cxn modelId="{8A14DE36-C875-42E2-9D07-A65254825A5A}" srcId="{3A47FDF6-8139-4841-8362-D17E7D15389D}" destId="{3EA63B6E-910A-410F-B291-94634D548192}" srcOrd="2" destOrd="0" parTransId="{E0E09011-E7C0-4FE3-88E5-C3B9CD9E8C85}" sibTransId="{9A342FCD-8AC9-4884-BB20-68E9D519EED8}"/>
    <dgm:cxn modelId="{DE60A23C-6334-40F2-A05D-158550D991DA}" srcId="{3A47FDF6-8139-4841-8362-D17E7D15389D}" destId="{2CB0EC39-A689-44CD-8FB3-B28ABE574ECF}" srcOrd="4" destOrd="0" parTransId="{99C04CFC-7620-4D4C-B223-149F715D57E5}" sibTransId="{87B81963-1F8A-4A8F-9C24-7E4CAEE6DCC2}"/>
    <dgm:cxn modelId="{7930C5B4-F64E-40C9-89C3-FC82987EFFD4}" type="presOf" srcId="{3EA63B6E-910A-410F-B291-94634D548192}" destId="{893A233C-AA17-4987-8063-2C146C7FFF96}" srcOrd="0" destOrd="0" presId="urn:microsoft.com/office/officeart/2005/8/layout/vList2"/>
    <dgm:cxn modelId="{D1E482F4-46BC-43DC-9893-0CDF4AC51085}" type="presParOf" srcId="{1E4A3E32-FA30-447D-AB4E-32374DCE5A63}" destId="{BB85CEF0-13C2-47FE-A78F-FE631A70BF3E}" srcOrd="0" destOrd="0" presId="urn:microsoft.com/office/officeart/2005/8/layout/vList2"/>
    <dgm:cxn modelId="{2CDEA251-208A-41D2-9D25-9837296DF661}" type="presParOf" srcId="{1E4A3E32-FA30-447D-AB4E-32374DCE5A63}" destId="{C8FFEA6C-A067-4E37-82EF-0B90941E8DC5}" srcOrd="1" destOrd="0" presId="urn:microsoft.com/office/officeart/2005/8/layout/vList2"/>
    <dgm:cxn modelId="{5063124D-399B-45F6-BCC4-199CF68B68BA}" type="presParOf" srcId="{1E4A3E32-FA30-447D-AB4E-32374DCE5A63}" destId="{8C544F52-5DAD-409E-87E2-B87B1899D7C9}" srcOrd="2" destOrd="0" presId="urn:microsoft.com/office/officeart/2005/8/layout/vList2"/>
    <dgm:cxn modelId="{73FEA6EB-0C95-46F1-BDED-D587AEE706F4}" type="presParOf" srcId="{1E4A3E32-FA30-447D-AB4E-32374DCE5A63}" destId="{AD0D470F-7ADF-4205-9783-2E726C87AE56}" srcOrd="3" destOrd="0" presId="urn:microsoft.com/office/officeart/2005/8/layout/vList2"/>
    <dgm:cxn modelId="{B98973EB-6651-4991-BC4C-85452A4F4600}" type="presParOf" srcId="{1E4A3E32-FA30-447D-AB4E-32374DCE5A63}" destId="{893A233C-AA17-4987-8063-2C146C7FFF96}" srcOrd="4" destOrd="0" presId="urn:microsoft.com/office/officeart/2005/8/layout/vList2"/>
    <dgm:cxn modelId="{BF525D94-9A84-4658-AB72-372447F20763}" type="presParOf" srcId="{1E4A3E32-FA30-447D-AB4E-32374DCE5A63}" destId="{179F54F7-1570-4BAA-851C-041B854484A4}" srcOrd="5" destOrd="0" presId="urn:microsoft.com/office/officeart/2005/8/layout/vList2"/>
    <dgm:cxn modelId="{2C75A223-4BB3-4A44-87D2-EEC8D5C777F7}" type="presParOf" srcId="{1E4A3E32-FA30-447D-AB4E-32374DCE5A63}" destId="{1FA4516E-D980-4168-B6C7-882CC73A5AA2}" srcOrd="6" destOrd="0" presId="urn:microsoft.com/office/officeart/2005/8/layout/vList2"/>
    <dgm:cxn modelId="{C04C0041-35AB-43BB-925B-39E126F4FD5D}" type="presParOf" srcId="{1E4A3E32-FA30-447D-AB4E-32374DCE5A63}" destId="{33A68333-E694-4D2F-9DD4-57B07044806F}" srcOrd="7" destOrd="0" presId="urn:microsoft.com/office/officeart/2005/8/layout/vList2"/>
    <dgm:cxn modelId="{2F2D4DAA-4527-4DC4-BAE8-38BEF85AA784}" type="presParOf" srcId="{1E4A3E32-FA30-447D-AB4E-32374DCE5A63}" destId="{B4D0A8F5-3B41-4F7A-9781-928CE334F813}" srcOrd="8" destOrd="0" presId="urn:microsoft.com/office/officeart/2005/8/layout/vList2"/>
    <dgm:cxn modelId="{4211E8FF-B620-408B-8071-08B8607EDFC5}" type="presParOf" srcId="{1E4A3E32-FA30-447D-AB4E-32374DCE5A63}" destId="{3889F283-B278-4B59-A779-230398327C86}" srcOrd="9" destOrd="0" presId="urn:microsoft.com/office/officeart/2005/8/layout/vList2"/>
    <dgm:cxn modelId="{EA7A25CE-52D9-45BA-B34A-AC014BF91A34}" type="presParOf" srcId="{1E4A3E32-FA30-447D-AB4E-32374DCE5A63}" destId="{5F2F1396-8820-47CE-8213-A0212D2BB1B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B92DB-9DA5-4DE9-A4DD-1CCE856CE27A}">
      <dsp:nvSpPr>
        <dsp:cNvPr id="0" name=""/>
        <dsp:cNvSpPr/>
      </dsp:nvSpPr>
      <dsp:spPr>
        <a:xfrm>
          <a:off x="619637" y="2260"/>
          <a:ext cx="3456032" cy="20736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smtClean="0"/>
            <a:t>ISPAB – Instituto Superior de Paços de Brandão</a:t>
          </a:r>
          <a:endParaRPr lang="pt-PT" sz="2600" kern="1200"/>
        </a:p>
      </dsp:txBody>
      <dsp:txXfrm>
        <a:off x="619637" y="2260"/>
        <a:ext cx="3456032" cy="2073619"/>
      </dsp:txXfrm>
    </dsp:sp>
    <dsp:sp modelId="{130492AA-A8B6-4E44-98D0-2F93BC93A351}">
      <dsp:nvSpPr>
        <dsp:cNvPr id="0" name=""/>
        <dsp:cNvSpPr/>
      </dsp:nvSpPr>
      <dsp:spPr>
        <a:xfrm>
          <a:off x="4421273" y="2260"/>
          <a:ext cx="3456032" cy="20736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smtClean="0"/>
            <a:t>Portuguese Private Polytechnic Institute for Higher Education</a:t>
          </a:r>
          <a:endParaRPr lang="pt-PT" sz="2600" kern="1200"/>
        </a:p>
      </dsp:txBody>
      <dsp:txXfrm>
        <a:off x="4421273" y="2260"/>
        <a:ext cx="3456032" cy="2073619"/>
      </dsp:txXfrm>
    </dsp:sp>
    <dsp:sp modelId="{F014A1BE-7FF5-4B38-A4C4-ACFB34867E46}">
      <dsp:nvSpPr>
        <dsp:cNvPr id="0" name=""/>
        <dsp:cNvSpPr/>
      </dsp:nvSpPr>
      <dsp:spPr>
        <a:xfrm>
          <a:off x="619637" y="2421483"/>
          <a:ext cx="3456032" cy="20736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smtClean="0"/>
            <a:t>Located in Paços de Brandão city</a:t>
          </a:r>
          <a:endParaRPr lang="pt-PT" sz="26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smtClean="0"/>
            <a:t>35km south of Oporto</a:t>
          </a:r>
          <a:endParaRPr lang="pt-PT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smtClean="0"/>
            <a:t>30km north of Aveiro</a:t>
          </a:r>
          <a:endParaRPr lang="pt-PT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smtClean="0"/>
            <a:t>Near seacoast</a:t>
          </a:r>
          <a:endParaRPr lang="pt-PT" sz="2000" kern="1200"/>
        </a:p>
      </dsp:txBody>
      <dsp:txXfrm>
        <a:off x="619637" y="2421483"/>
        <a:ext cx="3456032" cy="2073619"/>
      </dsp:txXfrm>
    </dsp:sp>
    <dsp:sp modelId="{7A44BDAB-72F4-437B-BF07-803B581841E3}">
      <dsp:nvSpPr>
        <dsp:cNvPr id="0" name=""/>
        <dsp:cNvSpPr/>
      </dsp:nvSpPr>
      <dsp:spPr>
        <a:xfrm>
          <a:off x="4421273" y="2421483"/>
          <a:ext cx="3456032" cy="20736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smtClean="0"/>
            <a:t>Founded in 1990</a:t>
          </a:r>
          <a:endParaRPr lang="pt-PT" sz="2600" kern="1200"/>
        </a:p>
      </dsp:txBody>
      <dsp:txXfrm>
        <a:off x="4421273" y="2421483"/>
        <a:ext cx="3456032" cy="2073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219BB-6D08-4102-B5CF-4570E885B9EC}">
      <dsp:nvSpPr>
        <dsp:cNvPr id="0" name=""/>
        <dsp:cNvSpPr/>
      </dsp:nvSpPr>
      <dsp:spPr>
        <a:xfrm>
          <a:off x="0" y="36861"/>
          <a:ext cx="6912767" cy="13866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Strong connection with industry hub</a:t>
          </a:r>
          <a:endParaRPr lang="pt-PT" sz="2500" kern="1200"/>
        </a:p>
      </dsp:txBody>
      <dsp:txXfrm>
        <a:off x="67690" y="104551"/>
        <a:ext cx="6777387" cy="1251252"/>
      </dsp:txXfrm>
    </dsp:sp>
    <dsp:sp modelId="{B9E8AB0D-C5DD-444E-9CA1-2BDD450F2D29}">
      <dsp:nvSpPr>
        <dsp:cNvPr id="0" name=""/>
        <dsp:cNvSpPr/>
      </dsp:nvSpPr>
      <dsp:spPr>
        <a:xfrm>
          <a:off x="0" y="1495493"/>
          <a:ext cx="6912767" cy="13866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ISPAB develops its educational activities, training and scientific knowledge in 2 expertise domains: </a:t>
          </a:r>
          <a:endParaRPr lang="pt-PT" sz="2500" kern="1200"/>
        </a:p>
      </dsp:txBody>
      <dsp:txXfrm>
        <a:off x="67690" y="1563183"/>
        <a:ext cx="6777387" cy="1251252"/>
      </dsp:txXfrm>
    </dsp:sp>
    <dsp:sp modelId="{61BDEAF1-DA32-4374-AE94-A1586F60A481}">
      <dsp:nvSpPr>
        <dsp:cNvPr id="0" name=""/>
        <dsp:cNvSpPr/>
      </dsp:nvSpPr>
      <dsp:spPr>
        <a:xfrm>
          <a:off x="0" y="2882126"/>
          <a:ext cx="6912767" cy="157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8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smtClean="0"/>
            <a:t>administration/ accounting, </a:t>
          </a:r>
          <a:endParaRPr lang="pt-PT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smtClean="0"/>
            <a:t>managerial communication (marketing, public relations and publicity) domains.</a:t>
          </a:r>
          <a:endParaRPr lang="pt-PT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000" kern="1200" dirty="0" err="1" smtClean="0"/>
            <a:t>Apparel</a:t>
          </a:r>
          <a:r>
            <a:rPr lang="pt-PT" sz="2000" kern="1200" dirty="0" smtClean="0"/>
            <a:t> Design </a:t>
          </a:r>
          <a:r>
            <a:rPr lang="pt-PT" sz="2000" kern="1200" dirty="0" smtClean="0"/>
            <a:t>for </a:t>
          </a:r>
          <a:r>
            <a:rPr lang="pt-PT" sz="2000" kern="1200" dirty="0" err="1" smtClean="0"/>
            <a:t>industry</a:t>
          </a:r>
          <a:r>
            <a:rPr lang="pt-PT" sz="2000" kern="1200" dirty="0" smtClean="0"/>
            <a:t>/</a:t>
          </a:r>
          <a:r>
            <a:rPr lang="pt-PT" sz="2000" kern="1200" dirty="0" err="1" smtClean="0"/>
            <a:t>manufacturing</a:t>
          </a:r>
          <a:r>
            <a:rPr lang="pt-PT" sz="2000" kern="1200" dirty="0" smtClean="0"/>
            <a:t> </a:t>
          </a:r>
          <a:r>
            <a:rPr lang="pt-PT" sz="2000" kern="1200" dirty="0" smtClean="0"/>
            <a:t>(</a:t>
          </a:r>
          <a:r>
            <a:rPr lang="pt-PT" sz="2000" kern="1200" dirty="0" err="1" smtClean="0"/>
            <a:t>waiting</a:t>
          </a:r>
          <a:r>
            <a:rPr lang="pt-PT" sz="2000" kern="1200" dirty="0" smtClean="0"/>
            <a:t> </a:t>
          </a:r>
          <a:r>
            <a:rPr lang="pt-PT" sz="2000" kern="1200" dirty="0" err="1" smtClean="0"/>
            <a:t>approval</a:t>
          </a:r>
          <a:r>
            <a:rPr lang="pt-PT" sz="2000" kern="1200" dirty="0" smtClean="0"/>
            <a:t>)</a:t>
          </a:r>
          <a:endParaRPr lang="pt-PT" sz="2000" kern="1200" dirty="0"/>
        </a:p>
      </dsp:txBody>
      <dsp:txXfrm>
        <a:off x="0" y="2882126"/>
        <a:ext cx="6912767" cy="1578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9A440-0BC4-48CF-A23E-9B1712AFE974}">
      <dsp:nvSpPr>
        <dsp:cNvPr id="0" name=""/>
        <dsp:cNvSpPr/>
      </dsp:nvSpPr>
      <dsp:spPr>
        <a:xfrm>
          <a:off x="0" y="35243"/>
          <a:ext cx="7848871" cy="994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smtClean="0"/>
            <a:t>ISPAB is part of Santa Maria da Feira municipiality</a:t>
          </a:r>
          <a:endParaRPr lang="pt-PT" sz="2500" kern="1200"/>
        </a:p>
      </dsp:txBody>
      <dsp:txXfrm>
        <a:off x="48547" y="83790"/>
        <a:ext cx="7751777" cy="897406"/>
      </dsp:txXfrm>
    </dsp:sp>
    <dsp:sp modelId="{F609B18F-6CD4-46CD-98D2-2AF19503E66A}">
      <dsp:nvSpPr>
        <dsp:cNvPr id="0" name=""/>
        <dsp:cNvSpPr/>
      </dsp:nvSpPr>
      <dsp:spPr>
        <a:xfrm>
          <a:off x="0" y="1101743"/>
          <a:ext cx="7848871" cy="994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smtClean="0"/>
            <a:t>Industries:</a:t>
          </a:r>
          <a:endParaRPr lang="pt-PT" sz="2500" kern="1200"/>
        </a:p>
      </dsp:txBody>
      <dsp:txXfrm>
        <a:off x="48547" y="1150290"/>
        <a:ext cx="7751777" cy="897406"/>
      </dsp:txXfrm>
    </dsp:sp>
    <dsp:sp modelId="{49A384E7-08F0-4D04-982A-9E9AD71A5B9C}">
      <dsp:nvSpPr>
        <dsp:cNvPr id="0" name=""/>
        <dsp:cNvSpPr/>
      </dsp:nvSpPr>
      <dsp:spPr>
        <a:xfrm>
          <a:off x="0" y="2096243"/>
          <a:ext cx="7848871" cy="137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000" kern="1200" smtClean="0"/>
            <a:t>Cork processing/manufacturing</a:t>
          </a:r>
          <a:endParaRPr lang="pt-PT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000" kern="1200" smtClean="0"/>
            <a:t>Shoe manufacturing</a:t>
          </a:r>
          <a:endParaRPr lang="pt-PT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000" kern="1200" dirty="0" err="1" smtClean="0"/>
            <a:t>Plastic</a:t>
          </a:r>
          <a:r>
            <a:rPr lang="pt-PT" sz="2000" kern="1200" dirty="0" smtClean="0"/>
            <a:t> </a:t>
          </a:r>
          <a:r>
            <a:rPr lang="pt-PT" sz="2000" kern="1200" dirty="0" err="1" smtClean="0"/>
            <a:t>injection</a:t>
          </a:r>
          <a:r>
            <a:rPr lang="pt-PT" sz="2000" kern="1200" dirty="0" smtClean="0"/>
            <a:t> </a:t>
          </a:r>
          <a:r>
            <a:rPr lang="pt-PT" sz="2000" kern="1200" dirty="0" err="1" smtClean="0"/>
            <a:t>molds</a:t>
          </a:r>
          <a:endParaRPr lang="pt-P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000" kern="1200" dirty="0" err="1" smtClean="0"/>
            <a:t>Paper</a:t>
          </a:r>
          <a:r>
            <a:rPr lang="pt-PT" sz="2000" kern="1200" dirty="0" smtClean="0"/>
            <a:t>, </a:t>
          </a:r>
          <a:r>
            <a:rPr lang="pt-PT" sz="2000" kern="1200" dirty="0" err="1" smtClean="0"/>
            <a:t>Carton</a:t>
          </a:r>
          <a:r>
            <a:rPr lang="pt-PT" sz="2000" kern="1200" dirty="0" smtClean="0"/>
            <a:t> </a:t>
          </a:r>
          <a:r>
            <a:rPr lang="pt-PT" sz="2000" kern="1200" dirty="0" err="1" smtClean="0"/>
            <a:t>and</a:t>
          </a:r>
          <a:r>
            <a:rPr lang="pt-PT" sz="2000" kern="1200" dirty="0" smtClean="0"/>
            <a:t> </a:t>
          </a:r>
          <a:r>
            <a:rPr lang="pt-PT" sz="2000" kern="1200" dirty="0" err="1" smtClean="0"/>
            <a:t>Packaging</a:t>
          </a:r>
          <a:endParaRPr lang="pt-PT" sz="2000" kern="1200" dirty="0"/>
        </a:p>
      </dsp:txBody>
      <dsp:txXfrm>
        <a:off x="0" y="2096243"/>
        <a:ext cx="7848871" cy="1371375"/>
      </dsp:txXfrm>
    </dsp:sp>
    <dsp:sp modelId="{8EFF4686-CE20-4BC7-8234-2EC0A5498E1F}">
      <dsp:nvSpPr>
        <dsp:cNvPr id="0" name=""/>
        <dsp:cNvSpPr/>
      </dsp:nvSpPr>
      <dsp:spPr>
        <a:xfrm>
          <a:off x="0" y="3467618"/>
          <a:ext cx="7848871" cy="994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Industries</a:t>
          </a:r>
          <a:r>
            <a:rPr lang="pt-PT" sz="2500" kern="1200" smtClean="0"/>
            <a:t> demands Higly specialized professionals, and continues trainning</a:t>
          </a:r>
          <a:endParaRPr lang="pt-PT" sz="2500" kern="1200"/>
        </a:p>
      </dsp:txBody>
      <dsp:txXfrm>
        <a:off x="48547" y="3516165"/>
        <a:ext cx="7751777" cy="897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0D4C7-50AA-412C-BBBA-23FE569715ED}">
      <dsp:nvSpPr>
        <dsp:cNvPr id="0" name=""/>
        <dsp:cNvSpPr/>
      </dsp:nvSpPr>
      <dsp:spPr>
        <a:xfrm>
          <a:off x="4248472" y="1987845"/>
          <a:ext cx="3005825" cy="521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36"/>
              </a:lnTo>
              <a:lnTo>
                <a:pt x="3005825" y="260836"/>
              </a:lnTo>
              <a:lnTo>
                <a:pt x="3005825" y="5216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FB396-9749-4821-AE64-1B3B4B026538}">
      <dsp:nvSpPr>
        <dsp:cNvPr id="0" name=""/>
        <dsp:cNvSpPr/>
      </dsp:nvSpPr>
      <dsp:spPr>
        <a:xfrm>
          <a:off x="4202752" y="1987845"/>
          <a:ext cx="91440" cy="521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16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7FC2F-C1AB-4A3C-B25B-B928F048849C}">
      <dsp:nvSpPr>
        <dsp:cNvPr id="0" name=""/>
        <dsp:cNvSpPr/>
      </dsp:nvSpPr>
      <dsp:spPr>
        <a:xfrm>
          <a:off x="1242646" y="1987845"/>
          <a:ext cx="3005825" cy="521672"/>
        </a:xfrm>
        <a:custGeom>
          <a:avLst/>
          <a:gdLst/>
          <a:ahLst/>
          <a:cxnLst/>
          <a:rect l="0" t="0" r="0" b="0"/>
          <a:pathLst>
            <a:path>
              <a:moveTo>
                <a:pt x="3005825" y="0"/>
              </a:moveTo>
              <a:lnTo>
                <a:pt x="3005825" y="260836"/>
              </a:lnTo>
              <a:lnTo>
                <a:pt x="0" y="260836"/>
              </a:lnTo>
              <a:lnTo>
                <a:pt x="0" y="5216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E0100-E66F-43A3-A53B-288E8111C04C}">
      <dsp:nvSpPr>
        <dsp:cNvPr id="0" name=""/>
        <dsp:cNvSpPr/>
      </dsp:nvSpPr>
      <dsp:spPr>
        <a:xfrm>
          <a:off x="3627433" y="745768"/>
          <a:ext cx="1242076" cy="124207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99D1C-11FA-46DF-8C00-1020F9E547AE}">
      <dsp:nvSpPr>
        <dsp:cNvPr id="0" name=""/>
        <dsp:cNvSpPr/>
      </dsp:nvSpPr>
      <dsp:spPr>
        <a:xfrm>
          <a:off x="3627433" y="745768"/>
          <a:ext cx="1242076" cy="124207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6EA0D-3F92-4E9D-BAA0-CDDEAA6D6E82}">
      <dsp:nvSpPr>
        <dsp:cNvPr id="0" name=""/>
        <dsp:cNvSpPr/>
      </dsp:nvSpPr>
      <dsp:spPr>
        <a:xfrm>
          <a:off x="3006395" y="969342"/>
          <a:ext cx="2484152" cy="7949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smtClean="0"/>
            <a:t>FEDESPAB (non profit foundation)</a:t>
          </a:r>
          <a:endParaRPr lang="pt-PT" sz="1800" kern="1200"/>
        </a:p>
      </dsp:txBody>
      <dsp:txXfrm>
        <a:off x="3006395" y="969342"/>
        <a:ext cx="2484152" cy="794928"/>
      </dsp:txXfrm>
    </dsp:sp>
    <dsp:sp modelId="{A2E41742-7261-42A9-A244-58280E261B5D}">
      <dsp:nvSpPr>
        <dsp:cNvPr id="0" name=""/>
        <dsp:cNvSpPr/>
      </dsp:nvSpPr>
      <dsp:spPr>
        <a:xfrm>
          <a:off x="621608" y="2509517"/>
          <a:ext cx="1242076" cy="124207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E0272-ED6C-4B7D-B4AF-38B1374C35B0}">
      <dsp:nvSpPr>
        <dsp:cNvPr id="0" name=""/>
        <dsp:cNvSpPr/>
      </dsp:nvSpPr>
      <dsp:spPr>
        <a:xfrm>
          <a:off x="621608" y="2509517"/>
          <a:ext cx="1242076" cy="124207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8114C-FFC2-44E8-821C-40C81F8877F9}">
      <dsp:nvSpPr>
        <dsp:cNvPr id="0" name=""/>
        <dsp:cNvSpPr/>
      </dsp:nvSpPr>
      <dsp:spPr>
        <a:xfrm>
          <a:off x="570" y="2733091"/>
          <a:ext cx="2484152" cy="7949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smtClean="0"/>
            <a:t>EPPB (professional school – highschool)</a:t>
          </a:r>
          <a:endParaRPr lang="pt-PT" sz="1800" kern="1200"/>
        </a:p>
      </dsp:txBody>
      <dsp:txXfrm>
        <a:off x="570" y="2733091"/>
        <a:ext cx="2484152" cy="794928"/>
      </dsp:txXfrm>
    </dsp:sp>
    <dsp:sp modelId="{EB83E281-6D12-4D89-9C52-0859F2B87FC2}">
      <dsp:nvSpPr>
        <dsp:cNvPr id="0" name=""/>
        <dsp:cNvSpPr/>
      </dsp:nvSpPr>
      <dsp:spPr>
        <a:xfrm>
          <a:off x="3627433" y="2509517"/>
          <a:ext cx="1242076" cy="124207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D5FAB-CFB3-41EF-ACAC-0E30E70E521D}">
      <dsp:nvSpPr>
        <dsp:cNvPr id="0" name=""/>
        <dsp:cNvSpPr/>
      </dsp:nvSpPr>
      <dsp:spPr>
        <a:xfrm>
          <a:off x="3627433" y="2509517"/>
          <a:ext cx="1242076" cy="124207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3B243-87A2-4B47-8527-4E2AC82AC37F}">
      <dsp:nvSpPr>
        <dsp:cNvPr id="0" name=""/>
        <dsp:cNvSpPr/>
      </dsp:nvSpPr>
      <dsp:spPr>
        <a:xfrm>
          <a:off x="3006395" y="2733091"/>
          <a:ext cx="2484152" cy="7949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smtClean="0"/>
            <a:t>Trainning and competencies center</a:t>
          </a:r>
          <a:endParaRPr lang="pt-PT" sz="1800" kern="1200"/>
        </a:p>
      </dsp:txBody>
      <dsp:txXfrm>
        <a:off x="3006395" y="2733091"/>
        <a:ext cx="2484152" cy="794928"/>
      </dsp:txXfrm>
    </dsp:sp>
    <dsp:sp modelId="{E4566719-607B-41F5-BDC2-33D3531BB51A}">
      <dsp:nvSpPr>
        <dsp:cNvPr id="0" name=""/>
        <dsp:cNvSpPr/>
      </dsp:nvSpPr>
      <dsp:spPr>
        <a:xfrm>
          <a:off x="6633258" y="2509517"/>
          <a:ext cx="1242076" cy="124207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30A7C-F398-46A3-A29E-06390AA9996D}">
      <dsp:nvSpPr>
        <dsp:cNvPr id="0" name=""/>
        <dsp:cNvSpPr/>
      </dsp:nvSpPr>
      <dsp:spPr>
        <a:xfrm>
          <a:off x="6633258" y="2509517"/>
          <a:ext cx="1242076" cy="124207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8C244-BAD3-403A-B188-810FFFDC5D4E}">
      <dsp:nvSpPr>
        <dsp:cNvPr id="0" name=""/>
        <dsp:cNvSpPr/>
      </dsp:nvSpPr>
      <dsp:spPr>
        <a:xfrm>
          <a:off x="6012220" y="2733091"/>
          <a:ext cx="2484152" cy="7949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smtClean="0"/>
            <a:t>ISPAB (Higher Education)</a:t>
          </a:r>
          <a:endParaRPr lang="pt-PT" sz="1800" kern="1200"/>
        </a:p>
      </dsp:txBody>
      <dsp:txXfrm>
        <a:off x="6012220" y="2733091"/>
        <a:ext cx="2484152" cy="7949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6E7A3-7156-4617-95C2-92E236FB123D}">
      <dsp:nvSpPr>
        <dsp:cNvPr id="0" name=""/>
        <dsp:cNvSpPr/>
      </dsp:nvSpPr>
      <dsp:spPr>
        <a:xfrm>
          <a:off x="0" y="0"/>
          <a:ext cx="8496944" cy="449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smtClean="0"/>
            <a:t>Being a polytechnical higher education system, ISPAB provides a more practical training and is profession-oriented:</a:t>
          </a:r>
          <a:endParaRPr lang="pt-PT" sz="2700" kern="1200"/>
        </a:p>
      </dsp:txBody>
      <dsp:txXfrm>
        <a:off x="0" y="0"/>
        <a:ext cx="8496944" cy="1349208"/>
      </dsp:txXfrm>
    </dsp:sp>
    <dsp:sp modelId="{DBA3DF27-718C-4D03-BFC9-C98C10CF2402}">
      <dsp:nvSpPr>
        <dsp:cNvPr id="0" name=""/>
        <dsp:cNvSpPr/>
      </dsp:nvSpPr>
      <dsp:spPr>
        <a:xfrm>
          <a:off x="849694" y="1349428"/>
          <a:ext cx="6797555" cy="431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Long-life training programs</a:t>
          </a:r>
          <a:endParaRPr lang="pt-PT" sz="2100" kern="1200" dirty="0"/>
        </a:p>
      </dsp:txBody>
      <dsp:txXfrm>
        <a:off x="862341" y="1362075"/>
        <a:ext cx="6772261" cy="406490"/>
      </dsp:txXfrm>
    </dsp:sp>
    <dsp:sp modelId="{F7B1565C-1B72-4058-8BA7-B7D1C6912DD4}">
      <dsp:nvSpPr>
        <dsp:cNvPr id="0" name=""/>
        <dsp:cNvSpPr/>
      </dsp:nvSpPr>
      <dsp:spPr>
        <a:xfrm>
          <a:off x="849694" y="1847641"/>
          <a:ext cx="6797555" cy="431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Isolated curricular units</a:t>
          </a:r>
          <a:endParaRPr lang="pt-PT" sz="2100" kern="1200" dirty="0"/>
        </a:p>
      </dsp:txBody>
      <dsp:txXfrm>
        <a:off x="862341" y="1860288"/>
        <a:ext cx="6772261" cy="406490"/>
      </dsp:txXfrm>
    </dsp:sp>
    <dsp:sp modelId="{1531081C-2372-4B08-9E77-B7FE5E047A25}">
      <dsp:nvSpPr>
        <dsp:cNvPr id="0" name=""/>
        <dsp:cNvSpPr/>
      </dsp:nvSpPr>
      <dsp:spPr>
        <a:xfrm>
          <a:off x="849694" y="2345853"/>
          <a:ext cx="6797555" cy="431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Higher Technical Professional Programs </a:t>
          </a:r>
          <a:endParaRPr lang="pt-PT" sz="2100" kern="1200" dirty="0"/>
        </a:p>
      </dsp:txBody>
      <dsp:txXfrm>
        <a:off x="862341" y="2358500"/>
        <a:ext cx="6772261" cy="406490"/>
      </dsp:txXfrm>
    </dsp:sp>
    <dsp:sp modelId="{E41F9D6E-8D87-4664-A339-443A8BE21C32}">
      <dsp:nvSpPr>
        <dsp:cNvPr id="0" name=""/>
        <dsp:cNvSpPr/>
      </dsp:nvSpPr>
      <dsp:spPr>
        <a:xfrm>
          <a:off x="849694" y="2844066"/>
          <a:ext cx="6797555" cy="431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Bachelors</a:t>
          </a:r>
          <a:endParaRPr lang="pt-PT" sz="2100" kern="1200" dirty="0"/>
        </a:p>
      </dsp:txBody>
      <dsp:txXfrm>
        <a:off x="862341" y="2856713"/>
        <a:ext cx="6772261" cy="406490"/>
      </dsp:txXfrm>
    </dsp:sp>
    <dsp:sp modelId="{374E3FCA-5F4B-4274-9AE3-288F6D4B807C}">
      <dsp:nvSpPr>
        <dsp:cNvPr id="0" name=""/>
        <dsp:cNvSpPr/>
      </dsp:nvSpPr>
      <dsp:spPr>
        <a:xfrm>
          <a:off x="849694" y="3342278"/>
          <a:ext cx="6797555" cy="431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err="1" smtClean="0"/>
            <a:t>Posgraduation</a:t>
          </a:r>
          <a:r>
            <a:rPr lang="pt-PT" sz="2100" kern="1200" dirty="0" smtClean="0"/>
            <a:t> </a:t>
          </a:r>
          <a:r>
            <a:rPr lang="pt-PT" sz="2100" kern="1200" dirty="0" err="1" smtClean="0"/>
            <a:t>programs</a:t>
          </a:r>
          <a:endParaRPr lang="pt-PT" sz="2100" kern="1200" dirty="0"/>
        </a:p>
      </dsp:txBody>
      <dsp:txXfrm>
        <a:off x="862341" y="3354925"/>
        <a:ext cx="6772261" cy="406490"/>
      </dsp:txXfrm>
    </dsp:sp>
    <dsp:sp modelId="{C1FB2834-ADF2-4217-B529-90C65F03927E}">
      <dsp:nvSpPr>
        <dsp:cNvPr id="0" name=""/>
        <dsp:cNvSpPr/>
      </dsp:nvSpPr>
      <dsp:spPr>
        <a:xfrm>
          <a:off x="849694" y="3840491"/>
          <a:ext cx="6797555" cy="431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smtClean="0"/>
            <a:t>Masters (in cooperation with other universities)</a:t>
          </a:r>
          <a:endParaRPr lang="pt-PT" sz="2100" kern="1200"/>
        </a:p>
      </dsp:txBody>
      <dsp:txXfrm>
        <a:off x="862341" y="3853138"/>
        <a:ext cx="6772261" cy="4064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C1A92-EE06-4D6F-860D-14C630F620B4}">
      <dsp:nvSpPr>
        <dsp:cNvPr id="0" name=""/>
        <dsp:cNvSpPr/>
      </dsp:nvSpPr>
      <dsp:spPr>
        <a:xfrm>
          <a:off x="0" y="8311"/>
          <a:ext cx="8496944" cy="1233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100" kern="1200" smtClean="0"/>
            <a:t>Under </a:t>
          </a:r>
          <a:r>
            <a:rPr lang="en-GB" sz="3100" kern="1200" smtClean="0"/>
            <a:t>Operational Programme Human Potential (POPH) – European Social Fund</a:t>
          </a:r>
          <a:endParaRPr lang="pt-PT" sz="3100" kern="1200"/>
        </a:p>
      </dsp:txBody>
      <dsp:txXfrm>
        <a:off x="60199" y="68510"/>
        <a:ext cx="8376546" cy="1112781"/>
      </dsp:txXfrm>
    </dsp:sp>
    <dsp:sp modelId="{73965BC5-7AB5-4D1F-8AE7-D0CF5ED61BD2}">
      <dsp:nvSpPr>
        <dsp:cNvPr id="0" name=""/>
        <dsp:cNvSpPr/>
      </dsp:nvSpPr>
      <dsp:spPr>
        <a:xfrm>
          <a:off x="0" y="1330771"/>
          <a:ext cx="8496944" cy="1233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smtClean="0"/>
            <a:t>Our offer:</a:t>
          </a:r>
          <a:endParaRPr lang="pt-PT" sz="3100" kern="1200"/>
        </a:p>
      </dsp:txBody>
      <dsp:txXfrm>
        <a:off x="60199" y="1390970"/>
        <a:ext cx="8376546" cy="1112781"/>
      </dsp:txXfrm>
    </dsp:sp>
    <dsp:sp modelId="{F1B8AAF0-A3F7-4553-A7A7-AD2F94FFEB1B}">
      <dsp:nvSpPr>
        <dsp:cNvPr id="0" name=""/>
        <dsp:cNvSpPr/>
      </dsp:nvSpPr>
      <dsp:spPr>
        <a:xfrm>
          <a:off x="0" y="2563951"/>
          <a:ext cx="8496944" cy="192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smtClean="0"/>
            <a:t>Pedagogical Training of Trainers CCP (formerly CAP)</a:t>
          </a:r>
          <a:endParaRPr lang="pt-PT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smtClean="0"/>
            <a:t>Modular Training Certified – based on National Qualifications Catalogue (CNQ).</a:t>
          </a:r>
          <a:endParaRPr lang="pt-PT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2400" kern="1200" smtClean="0"/>
            <a:t>Free courses</a:t>
          </a:r>
          <a:endParaRPr lang="pt-PT" sz="2400" kern="1200"/>
        </a:p>
      </dsp:txBody>
      <dsp:txXfrm>
        <a:off x="0" y="2563951"/>
        <a:ext cx="8496944" cy="19251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978C2-88A5-4349-9330-4CE416989592}">
      <dsp:nvSpPr>
        <dsp:cNvPr id="0" name=""/>
        <dsp:cNvSpPr/>
      </dsp:nvSpPr>
      <dsp:spPr>
        <a:xfrm>
          <a:off x="0" y="115179"/>
          <a:ext cx="8496944" cy="7150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It's a cycle of higher education for two years</a:t>
          </a:r>
          <a:endParaRPr lang="pt-PT" sz="1800" kern="1200"/>
        </a:p>
      </dsp:txBody>
      <dsp:txXfrm>
        <a:off x="34906" y="150085"/>
        <a:ext cx="8427132" cy="645240"/>
      </dsp:txXfrm>
    </dsp:sp>
    <dsp:sp modelId="{B6C71E8B-0505-40B5-855C-D4D31626F64E}">
      <dsp:nvSpPr>
        <dsp:cNvPr id="0" name=""/>
        <dsp:cNvSpPr/>
      </dsp:nvSpPr>
      <dsp:spPr>
        <a:xfrm>
          <a:off x="0" y="882072"/>
          <a:ext cx="8496944" cy="7150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Classified as higher vocational technical course</a:t>
          </a:r>
          <a:endParaRPr lang="pt-PT" sz="1800" kern="1200"/>
        </a:p>
      </dsp:txBody>
      <dsp:txXfrm>
        <a:off x="34906" y="916978"/>
        <a:ext cx="8427132" cy="645240"/>
      </dsp:txXfrm>
    </dsp:sp>
    <dsp:sp modelId="{061EAD86-25FC-4B26-8844-C46C44B77D42}">
      <dsp:nvSpPr>
        <dsp:cNvPr id="0" name=""/>
        <dsp:cNvSpPr/>
      </dsp:nvSpPr>
      <dsp:spPr>
        <a:xfrm>
          <a:off x="0" y="1648965"/>
          <a:ext cx="8496944" cy="7150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does not award an academic degree, but rather, of a Higher Professional Technician diploma, </a:t>
          </a:r>
          <a:endParaRPr lang="pt-PT" sz="1800" kern="1200"/>
        </a:p>
      </dsp:txBody>
      <dsp:txXfrm>
        <a:off x="34906" y="1683871"/>
        <a:ext cx="8427132" cy="645240"/>
      </dsp:txXfrm>
    </dsp:sp>
    <dsp:sp modelId="{47DC1664-26A9-49FD-9374-2313030F9992}">
      <dsp:nvSpPr>
        <dsp:cNvPr id="0" name=""/>
        <dsp:cNvSpPr/>
      </dsp:nvSpPr>
      <dsp:spPr>
        <a:xfrm>
          <a:off x="0" y="2415857"/>
          <a:ext cx="8496944" cy="7150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corresponding to level 5 of the National Qualifications Framework</a:t>
          </a:r>
          <a:endParaRPr lang="pt-PT" sz="1800" kern="1200"/>
        </a:p>
      </dsp:txBody>
      <dsp:txXfrm>
        <a:off x="34906" y="2450763"/>
        <a:ext cx="8427132" cy="645240"/>
      </dsp:txXfrm>
    </dsp:sp>
    <dsp:sp modelId="{76D136A7-DC49-4510-8D7B-6377134F1C96}">
      <dsp:nvSpPr>
        <dsp:cNvPr id="0" name=""/>
        <dsp:cNvSpPr/>
      </dsp:nvSpPr>
      <dsp:spPr>
        <a:xfrm>
          <a:off x="0" y="3182750"/>
          <a:ext cx="8496944" cy="7150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Our offer:</a:t>
          </a:r>
          <a:endParaRPr lang="pt-PT" sz="1800" kern="1200"/>
        </a:p>
      </dsp:txBody>
      <dsp:txXfrm>
        <a:off x="34906" y="3217656"/>
        <a:ext cx="8427132" cy="645240"/>
      </dsp:txXfrm>
    </dsp:sp>
    <dsp:sp modelId="{6AFDF297-029C-4809-A9D4-D1B4F7049AE4}">
      <dsp:nvSpPr>
        <dsp:cNvPr id="0" name=""/>
        <dsp:cNvSpPr/>
      </dsp:nvSpPr>
      <dsp:spPr>
        <a:xfrm>
          <a:off x="0" y="3897803"/>
          <a:ext cx="8496944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400" kern="1200" smtClean="0"/>
            <a:t>Accounting and Management</a:t>
          </a:r>
          <a:endParaRPr lang="pt-PT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1400" kern="1200" smtClean="0"/>
            <a:t>Marketing, Retail and Sale</a:t>
          </a:r>
          <a:endParaRPr lang="pt-PT" sz="1400" kern="1200"/>
        </a:p>
      </dsp:txBody>
      <dsp:txXfrm>
        <a:off x="0" y="3897803"/>
        <a:ext cx="8496944" cy="4843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5CEF0-13C2-47FE-A78F-FE631A70BF3E}">
      <dsp:nvSpPr>
        <dsp:cNvPr id="0" name=""/>
        <dsp:cNvSpPr/>
      </dsp:nvSpPr>
      <dsp:spPr>
        <a:xfrm>
          <a:off x="0" y="32341"/>
          <a:ext cx="8496944" cy="671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smtClean="0"/>
            <a:t>Environmental management</a:t>
          </a:r>
          <a:endParaRPr lang="pt-PT" sz="2800" kern="1200"/>
        </a:p>
      </dsp:txBody>
      <dsp:txXfrm>
        <a:off x="32784" y="65125"/>
        <a:ext cx="8431376" cy="606012"/>
      </dsp:txXfrm>
    </dsp:sp>
    <dsp:sp modelId="{8C544F52-5DAD-409E-87E2-B87B1899D7C9}">
      <dsp:nvSpPr>
        <dsp:cNvPr id="0" name=""/>
        <dsp:cNvSpPr/>
      </dsp:nvSpPr>
      <dsp:spPr>
        <a:xfrm>
          <a:off x="0" y="784561"/>
          <a:ext cx="8496944" cy="671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smtClean="0"/>
            <a:t>Financial management</a:t>
          </a:r>
          <a:endParaRPr lang="pt-PT" sz="2800" kern="1200"/>
        </a:p>
      </dsp:txBody>
      <dsp:txXfrm>
        <a:off x="32784" y="817345"/>
        <a:ext cx="8431376" cy="606012"/>
      </dsp:txXfrm>
    </dsp:sp>
    <dsp:sp modelId="{893A233C-AA17-4987-8063-2C146C7FFF96}">
      <dsp:nvSpPr>
        <dsp:cNvPr id="0" name=""/>
        <dsp:cNvSpPr/>
      </dsp:nvSpPr>
      <dsp:spPr>
        <a:xfrm>
          <a:off x="0" y="1536781"/>
          <a:ext cx="8496944" cy="671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smtClean="0"/>
            <a:t>Quality management</a:t>
          </a:r>
          <a:endParaRPr lang="pt-PT" sz="2800" kern="1200"/>
        </a:p>
      </dsp:txBody>
      <dsp:txXfrm>
        <a:off x="32784" y="1569565"/>
        <a:ext cx="8431376" cy="606012"/>
      </dsp:txXfrm>
    </dsp:sp>
    <dsp:sp modelId="{1FA4516E-D980-4168-B6C7-882CC73A5AA2}">
      <dsp:nvSpPr>
        <dsp:cNvPr id="0" name=""/>
        <dsp:cNvSpPr/>
      </dsp:nvSpPr>
      <dsp:spPr>
        <a:xfrm>
          <a:off x="0" y="2289001"/>
          <a:ext cx="8496944" cy="671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smtClean="0"/>
            <a:t>Health and Safety at Work</a:t>
          </a:r>
          <a:endParaRPr lang="pt-PT" sz="2800" kern="1200"/>
        </a:p>
      </dsp:txBody>
      <dsp:txXfrm>
        <a:off x="32784" y="2321785"/>
        <a:ext cx="8431376" cy="606012"/>
      </dsp:txXfrm>
    </dsp:sp>
    <dsp:sp modelId="{B4D0A8F5-3B41-4F7A-9781-928CE334F813}">
      <dsp:nvSpPr>
        <dsp:cNvPr id="0" name=""/>
        <dsp:cNvSpPr/>
      </dsp:nvSpPr>
      <dsp:spPr>
        <a:xfrm>
          <a:off x="0" y="3041221"/>
          <a:ext cx="8496944" cy="671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smtClean="0"/>
            <a:t>Event Marketing</a:t>
          </a:r>
          <a:endParaRPr lang="pt-PT" sz="2800" kern="1200"/>
        </a:p>
      </dsp:txBody>
      <dsp:txXfrm>
        <a:off x="32784" y="3074005"/>
        <a:ext cx="8431376" cy="606012"/>
      </dsp:txXfrm>
    </dsp:sp>
    <dsp:sp modelId="{5F2F1396-8820-47CE-8213-A0212D2BB1B1}">
      <dsp:nvSpPr>
        <dsp:cNvPr id="0" name=""/>
        <dsp:cNvSpPr/>
      </dsp:nvSpPr>
      <dsp:spPr>
        <a:xfrm>
          <a:off x="0" y="3793441"/>
          <a:ext cx="8496944" cy="671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smtClean="0"/>
            <a:t>Marketing and Communication Department</a:t>
          </a:r>
          <a:endParaRPr lang="pt-PT" sz="2800" kern="1200"/>
        </a:p>
      </dsp:txBody>
      <dsp:txXfrm>
        <a:off x="32784" y="3826225"/>
        <a:ext cx="8431376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pt-PT" smtClean="0"/>
              <a:t>ISPAB - Instituto Superior de Paços de Brandão</a:t>
            </a:r>
            <a:endParaRPr lang="pt-PT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39919FC-546B-41A4-8C12-F38BDA635670}" type="datetime1">
              <a:rPr lang="pt-PT" smtClean="0"/>
              <a:t>24-02-2016</a:t>
            </a:fld>
            <a:endParaRPr lang="pt-PT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</a:defRPr>
            </a:lvl1pPr>
          </a:lstStyle>
          <a:p>
            <a:fld id="{06611BB8-65C0-4520-9945-34273E02967A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0463895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pt-PT" smtClean="0"/>
              <a:t>ISPAB - Instituto Superior de Paços de Brandão</a:t>
            </a:r>
            <a:endParaRPr lang="pt-P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1015301-4C90-44BD-8623-8414DDA433CE}" type="datetime1">
              <a:rPr lang="pt-PT" smtClean="0"/>
              <a:t>24-02-2016</a:t>
            </a:fld>
            <a:endParaRPr lang="pt-P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Faça clique para editar os estilos de texto do modelo global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0" tIns="45565" rIns="91130" bIns="45565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</a:defRPr>
            </a:lvl1pPr>
          </a:lstStyle>
          <a:p>
            <a:fld id="{3AE4F848-ECC6-43FE-8237-EA36A6C27FBB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31900618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D97548D-11F0-4B46-BB79-8D634E5E8D80}" type="slidenum">
              <a:rPr lang="pt-PT" altLang="pt-PT" sz="1200">
                <a:latin typeface="Times New Roman" pitchFamily="18" charset="0"/>
              </a:rPr>
              <a:pPr/>
              <a:t>1</a:t>
            </a:fld>
            <a:endParaRPr lang="pt-PT" altLang="pt-PT" sz="1200">
              <a:latin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PT" smtClean="0">
              <a:ea typeface="ＭＳ Ｐゴシック" pitchFamily="34" charset="-128"/>
            </a:endParaRP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AC116A7-14A7-47F6-8A40-9D00F9A7AD4E}" type="datetime1">
              <a:rPr lang="pt-PT" smtClean="0"/>
              <a:t>24-02-2016</a:t>
            </a:fld>
            <a:endParaRPr lang="pt-PT"/>
          </a:p>
        </p:txBody>
      </p:sp>
      <p:sp>
        <p:nvSpPr>
          <p:cNvPr id="3" name="Marcador de Posição do Cabeçalho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ISPAB - Instituto Superior de Paços de Brandão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 userDrawn="1"/>
        </p:nvSpPr>
        <p:spPr bwMode="auto">
          <a:xfrm>
            <a:off x="0" y="4941168"/>
            <a:ext cx="9144000" cy="1916832"/>
          </a:xfrm>
          <a:prstGeom prst="rect">
            <a:avLst/>
          </a:prstGeom>
          <a:solidFill>
            <a:srgbClr val="FF9108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ângulo 6"/>
          <p:cNvSpPr/>
          <p:nvPr userDrawn="1"/>
        </p:nvSpPr>
        <p:spPr bwMode="auto">
          <a:xfrm>
            <a:off x="-36512" y="4725144"/>
            <a:ext cx="9180512" cy="216024"/>
          </a:xfrm>
          <a:prstGeom prst="rect">
            <a:avLst/>
          </a:prstGeom>
          <a:solidFill>
            <a:srgbClr val="00336A"/>
          </a:solidFill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100">
                <a:solidFill>
                  <a:srgbClr val="00336A"/>
                </a:solidFill>
                <a:effectLst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>
                <a:solidFill>
                  <a:srgbClr val="00336A"/>
                </a:solidFill>
                <a:effectLst/>
              </a:defRPr>
            </a:lvl1pPr>
          </a:lstStyle>
          <a:p>
            <a:fld id="{DD67CBE1-35E6-499D-BF6A-E24FC51243B5}" type="slidenum">
              <a:rPr lang="pt-PT" altLang="pt-PT" smtClean="0"/>
              <a:pPr/>
              <a:t>‹nº›</a:t>
            </a:fld>
            <a:endParaRPr lang="pt-PT" alt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pic>
        <p:nvPicPr>
          <p:cNvPr id="10" name="Picture 2" descr="D:\MEOCloud\2-ISPAB\0-Gabinetes\1-Gabinete de Comunicação e Imagem\3-TratamentoImagens\imagens-finais\foto-capa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44624"/>
            <a:ext cx="9217024" cy="46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2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7F581-5D2F-47B7-84FA-85BC3472AF13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78000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96EDD-4B58-4752-A80E-391F975818CD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1086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107504" y="1412776"/>
            <a:ext cx="8856984" cy="471338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C1911-75C0-43DD-B4F7-14552A3CE959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13303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0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3752"/>
            <a:ext cx="8784976" cy="998984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C71B0-BDB1-43F1-9CA7-D2B358581E52}" type="slidenum">
              <a:rPr lang="pt-PT" altLang="pt-PT" smtClean="0"/>
              <a:t>‹nº›</a:t>
            </a:fld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1352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336A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222BF-9C69-4C4E-84A6-08C3AACC25CA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8883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2C633-0142-4E56-BDC8-6401BFB03F7B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6708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F010E-FD31-4383-919C-492E18B67357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5810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02A5E-BE9B-452F-A50B-FB6880B81CCE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5103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E0EDB-5BB3-4FDA-846F-3CB1FF2BC531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7108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372FE-A706-4185-A71C-673F18CA8BE3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0802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9623B-744F-48F7-A9F2-7F71FADE0B93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109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 bwMode="auto">
          <a:xfrm>
            <a:off x="-36512" y="-27384"/>
            <a:ext cx="9180512" cy="1251538"/>
          </a:xfrm>
          <a:prstGeom prst="rect">
            <a:avLst/>
          </a:prstGeom>
          <a:solidFill>
            <a:srgbClr val="00336A"/>
          </a:solidFill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Conexão recta 3"/>
          <p:cNvCxnSpPr/>
          <p:nvPr/>
        </p:nvCxnSpPr>
        <p:spPr bwMode="auto">
          <a:xfrm>
            <a:off x="0" y="6309320"/>
            <a:ext cx="9180512" cy="2878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rgbClr val="0033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1" y="53752"/>
            <a:ext cx="8784977" cy="99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dirty="0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628800"/>
            <a:ext cx="8496944" cy="44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dirty="0" smtClean="0"/>
              <a:t>Clique para editar os estilos de texto do modelo global</a:t>
            </a:r>
          </a:p>
          <a:p>
            <a:pPr lvl="1"/>
            <a:r>
              <a:rPr lang="pt-PT" altLang="pt-PT" dirty="0" smtClean="0"/>
              <a:t>Segundo nível</a:t>
            </a:r>
          </a:p>
          <a:p>
            <a:pPr lvl="2"/>
            <a:r>
              <a:rPr lang="pt-PT" altLang="pt-PT" dirty="0" smtClean="0"/>
              <a:t>Terceiro nível</a:t>
            </a:r>
          </a:p>
          <a:p>
            <a:pPr lvl="3"/>
            <a:r>
              <a:rPr lang="pt-PT" altLang="pt-PT" dirty="0" smtClean="0"/>
              <a:t>Quarto nível</a:t>
            </a:r>
          </a:p>
          <a:p>
            <a:pPr lvl="4"/>
            <a:r>
              <a:rPr lang="pt-PT" altLang="pt-PT" dirty="0" smtClean="0"/>
              <a:t>Quinto nível</a:t>
            </a:r>
          </a:p>
        </p:txBody>
      </p:sp>
      <p:sp>
        <p:nvSpPr>
          <p:cNvPr id="14" name="Rectângulo 13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FF9108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52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63888" y="63371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1252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0888" y="63371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C4CA606-7BB4-49D1-928F-BE4305BFA4AB}" type="slidenum">
              <a:rPr lang="pt-PT" altLang="pt-PT" smtClean="0"/>
              <a:pPr/>
              <a:t>‹nº›</a:t>
            </a:fld>
            <a:endParaRPr lang="pt-PT" altLang="pt-PT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385485" y="1674768"/>
            <a:ext cx="1158006" cy="34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>
              <a:lumMod val="9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arredondado 1"/>
          <p:cNvSpPr/>
          <p:nvPr/>
        </p:nvSpPr>
        <p:spPr>
          <a:xfrm>
            <a:off x="936144" y="1219532"/>
            <a:ext cx="8207856" cy="2281476"/>
          </a:xfrm>
          <a:prstGeom prst="roundRect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r"/>
            <a:r>
              <a:rPr lang="pt-PT" altLang="pt-PT" sz="3200" b="1" spc="300" dirty="0" err="1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Vocational</a:t>
            </a:r>
            <a:r>
              <a:rPr lang="pt-PT" altLang="pt-PT" sz="3200" b="1" spc="300" dirty="0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pt-PT" altLang="pt-PT" sz="3200" b="1" spc="300" dirty="0" err="1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trainning</a:t>
            </a:r>
            <a:r>
              <a:rPr lang="pt-PT" altLang="pt-PT" sz="3200" b="1" spc="300" dirty="0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pt-PT" altLang="pt-PT" sz="3200" b="1" spc="300" dirty="0" err="1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center</a:t>
            </a:r>
            <a:r>
              <a:rPr lang="pt-PT" altLang="pt-PT" sz="3200" b="1" spc="300" dirty="0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for </a:t>
            </a:r>
            <a:r>
              <a:rPr lang="pt-PT" altLang="pt-PT" sz="3200" b="1" spc="300" dirty="0" err="1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undergraduate</a:t>
            </a:r>
            <a:r>
              <a:rPr lang="pt-PT" altLang="pt-PT" sz="3200" b="1" spc="300" dirty="0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pt-PT" altLang="pt-PT" sz="3200" b="1" spc="300" dirty="0" err="1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university</a:t>
            </a:r>
            <a:r>
              <a:rPr lang="pt-PT" altLang="pt-PT" sz="3200" b="1" spc="300" dirty="0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pt-PT" altLang="pt-PT" sz="3200" b="1" spc="300" dirty="0" err="1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students</a:t>
            </a:r>
            <a:r>
              <a:rPr lang="pt-PT" altLang="pt-PT" sz="3200" b="1" spc="300" dirty="0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pt-PT" altLang="pt-PT" sz="3200" b="1" spc="300" dirty="0" err="1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and</a:t>
            </a:r>
            <a:r>
              <a:rPr lang="pt-PT" altLang="pt-PT" sz="3200" b="1" spc="300" dirty="0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pt-PT" altLang="pt-PT" sz="3200" b="1" spc="300" dirty="0" err="1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teacher</a:t>
            </a:r>
            <a:r>
              <a:rPr lang="pt-PT" altLang="pt-PT" sz="3200" b="1" spc="300" dirty="0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in </a:t>
            </a:r>
            <a:r>
              <a:rPr lang="pt-PT" altLang="pt-PT" sz="3200" b="1" spc="300" dirty="0" err="1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Jordan</a:t>
            </a:r>
            <a:r>
              <a:rPr lang="pt-PT" altLang="pt-PT" sz="3200" b="1" spc="300" dirty="0" smtClean="0">
                <a:ln w="3175">
                  <a:solidFill>
                    <a:srgbClr val="00336A"/>
                  </a:solidFill>
                  <a:prstDash val="solid"/>
                </a:ln>
                <a:solidFill>
                  <a:srgbClr val="B74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(VTC)</a:t>
            </a:r>
            <a:endParaRPr lang="pt-PT" sz="3200" b="1" spc="300" dirty="0">
              <a:ln w="3175">
                <a:solidFill>
                  <a:srgbClr val="00336A"/>
                </a:solidFill>
                <a:prstDash val="solid"/>
              </a:ln>
              <a:solidFill>
                <a:srgbClr val="B74C3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419873" cy="102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36512" y="5076473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24/02/2015</a:t>
            </a:r>
          </a:p>
          <a:p>
            <a:r>
              <a:rPr lang="pt-PT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Pedro Valente</a:t>
            </a:r>
          </a:p>
          <a:p>
            <a:r>
              <a:rPr lang="pt-PT" sz="16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pedro.valente@ispab.pt</a:t>
            </a:r>
            <a:endParaRPr lang="pt-PT" sz="16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3543399"/>
            <a:ext cx="766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Partner</a:t>
            </a:r>
            <a:r>
              <a:rPr lang="pt-PT" sz="2400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pt-PT" sz="2400" b="1" i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Presentation</a:t>
            </a:r>
            <a:r>
              <a:rPr lang="pt-PT" sz="2400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, </a:t>
            </a:r>
            <a:r>
              <a:rPr lang="pt-PT" sz="2400" b="1" i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Kick-off</a:t>
            </a:r>
            <a:r>
              <a:rPr lang="pt-PT" sz="2400" b="1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Meeting</a:t>
            </a:r>
            <a:endParaRPr lang="pt-PT" sz="2400" b="1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52040" y="6021288"/>
            <a:ext cx="428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dirty="0">
                <a:solidFill>
                  <a:srgbClr val="00336A"/>
                </a:solidFill>
              </a:rPr>
              <a:t>Avenida Escolar, Apartado </a:t>
            </a:r>
            <a:r>
              <a:rPr lang="pt-PT" sz="1100" dirty="0" smtClean="0">
                <a:solidFill>
                  <a:srgbClr val="00336A"/>
                </a:solidFill>
              </a:rPr>
              <a:t>99 - 4536-906 </a:t>
            </a:r>
            <a:r>
              <a:rPr lang="pt-PT" sz="1100" dirty="0">
                <a:solidFill>
                  <a:srgbClr val="00336A"/>
                </a:solidFill>
              </a:rPr>
              <a:t>Paços de Brandão</a:t>
            </a:r>
          </a:p>
          <a:p>
            <a:pPr algn="r"/>
            <a:r>
              <a:rPr lang="pt-PT" sz="1100" dirty="0">
                <a:solidFill>
                  <a:srgbClr val="00336A"/>
                </a:solidFill>
              </a:rPr>
              <a:t>Telefones</a:t>
            </a:r>
            <a:r>
              <a:rPr lang="pt-PT" sz="1100" dirty="0" smtClean="0">
                <a:solidFill>
                  <a:srgbClr val="00336A"/>
                </a:solidFill>
              </a:rPr>
              <a:t>: (+351) </a:t>
            </a:r>
            <a:r>
              <a:rPr lang="pt-PT" sz="1100" dirty="0">
                <a:solidFill>
                  <a:srgbClr val="00336A"/>
                </a:solidFill>
              </a:rPr>
              <a:t>227 449 277 / 227 451 005</a:t>
            </a:r>
          </a:p>
          <a:p>
            <a:pPr algn="r"/>
            <a:r>
              <a:rPr lang="pt-PT" sz="1100" dirty="0">
                <a:solidFill>
                  <a:srgbClr val="00336A"/>
                </a:solidFill>
              </a:rPr>
              <a:t>Telemóvel: </a:t>
            </a:r>
            <a:r>
              <a:rPr lang="pt-PT" sz="1100" dirty="0" smtClean="0">
                <a:solidFill>
                  <a:srgbClr val="00336A"/>
                </a:solidFill>
              </a:rPr>
              <a:t>(+351) 919646990 - Fax</a:t>
            </a:r>
            <a:r>
              <a:rPr lang="pt-PT" sz="1100" dirty="0">
                <a:solidFill>
                  <a:srgbClr val="00336A"/>
                </a:solidFill>
              </a:rPr>
              <a:t>: </a:t>
            </a:r>
            <a:r>
              <a:rPr lang="pt-PT" sz="1100" dirty="0" smtClean="0">
                <a:solidFill>
                  <a:srgbClr val="00336A"/>
                </a:solidFill>
              </a:rPr>
              <a:t>(+351) 227 </a:t>
            </a:r>
            <a:r>
              <a:rPr lang="pt-PT" sz="1100" dirty="0">
                <a:solidFill>
                  <a:srgbClr val="00336A"/>
                </a:solidFill>
              </a:rPr>
              <a:t>451 </a:t>
            </a:r>
            <a:r>
              <a:rPr lang="pt-PT" sz="1100" dirty="0" smtClean="0">
                <a:solidFill>
                  <a:srgbClr val="00336A"/>
                </a:solidFill>
              </a:rPr>
              <a:t>009</a:t>
            </a:r>
          </a:p>
          <a:p>
            <a:pPr algn="r"/>
            <a:r>
              <a:rPr lang="pt-PT" sz="1100" dirty="0" smtClean="0">
                <a:solidFill>
                  <a:srgbClr val="00336A"/>
                </a:solidFill>
              </a:rPr>
              <a:t>geral@ispab.pt – www.ispab.pt</a:t>
            </a:r>
            <a:endParaRPr lang="pt-PT" sz="1100" dirty="0">
              <a:solidFill>
                <a:srgbClr val="00336A"/>
              </a:solidFill>
            </a:endParaRPr>
          </a:p>
        </p:txBody>
      </p:sp>
      <p:pic>
        <p:nvPicPr>
          <p:cNvPr id="1026" name="Picture 2" descr="http://www.eurireland.ie/_fileupload/Image/Logos/erasmus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815" y="-5097"/>
            <a:ext cx="2195736" cy="62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76166" y="490958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err="1" smtClean="0"/>
              <a:t>Dead</a:t>
            </a:r>
            <a:r>
              <a:rPr lang="pt-PT" dirty="0" smtClean="0"/>
              <a:t> </a:t>
            </a:r>
            <a:r>
              <a:rPr lang="pt-PT" dirty="0" err="1" smtClean="0"/>
              <a:t>Sea</a:t>
            </a:r>
            <a:r>
              <a:rPr lang="pt-PT" dirty="0" smtClean="0"/>
              <a:t>, </a:t>
            </a:r>
            <a:r>
              <a:rPr lang="pt-PT" dirty="0" err="1" smtClean="0"/>
              <a:t>Jordan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Higher Technical Professional Programs </a:t>
            </a:r>
            <a:r>
              <a:rPr lang="en-GB" dirty="0" smtClean="0"/>
              <a:t>(</a:t>
            </a:r>
            <a:r>
              <a:rPr lang="en-GB" dirty="0" err="1" smtClean="0"/>
              <a:t>CTeSP</a:t>
            </a:r>
            <a:r>
              <a:rPr lang="en-GB" dirty="0" smtClean="0"/>
              <a:t>)</a:t>
            </a:r>
            <a:endParaRPr lang="pt-PT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456169"/>
              </p:ext>
            </p:extLst>
          </p:nvPr>
        </p:nvGraphicFramePr>
        <p:xfrm>
          <a:off x="179512" y="1628800"/>
          <a:ext cx="8496944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71B0-BDB1-43F1-9CA7-D2B358581E52}" type="slidenum">
              <a:rPr lang="pt-PT" altLang="pt-PT" smtClean="0"/>
              <a:t>10</a:t>
            </a:fld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24624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Bachelors</a:t>
            </a:r>
            <a:r>
              <a:rPr lang="pt-PT" dirty="0" smtClean="0"/>
              <a:t> </a:t>
            </a:r>
            <a:r>
              <a:rPr lang="pt-PT" dirty="0" err="1" smtClean="0"/>
              <a:t>degrees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3 </a:t>
            </a:r>
            <a:r>
              <a:rPr lang="pt-PT" dirty="0" err="1" smtClean="0"/>
              <a:t>years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Accounting</a:t>
            </a:r>
            <a:r>
              <a:rPr lang="pt-PT" dirty="0" smtClean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smtClean="0"/>
              <a:t>management</a:t>
            </a:r>
          </a:p>
          <a:p>
            <a:r>
              <a:rPr lang="en-GB" dirty="0" smtClean="0"/>
              <a:t>Marketing</a:t>
            </a:r>
            <a:r>
              <a:rPr lang="en-GB" dirty="0"/>
              <a:t>, Advertising and Public Relations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71B0-BDB1-43F1-9CA7-D2B358581E52}" type="slidenum">
              <a:rPr lang="pt-PT" altLang="pt-PT" smtClean="0"/>
              <a:t>11</a:t>
            </a:fld>
            <a:endParaRPr lang="pt-PT" altLang="pt-PT" dirty="0"/>
          </a:p>
        </p:txBody>
      </p:sp>
      <p:sp>
        <p:nvSpPr>
          <p:cNvPr id="5" name="AutoShape 2" descr="http://www.ispab.pt/v1/img/ispab/banner-c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09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err="1" smtClean="0"/>
              <a:t>Posgraduation</a:t>
            </a:r>
            <a:r>
              <a:rPr lang="pt-PT" dirty="0" smtClean="0"/>
              <a:t> </a:t>
            </a:r>
            <a:r>
              <a:rPr lang="pt-PT" dirty="0" err="1" smtClean="0"/>
              <a:t>programs</a:t>
            </a:r>
            <a:endParaRPr lang="pt-PT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359099"/>
              </p:ext>
            </p:extLst>
          </p:nvPr>
        </p:nvGraphicFramePr>
        <p:xfrm>
          <a:off x="179512" y="1628800"/>
          <a:ext cx="8496944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71B0-BDB1-43F1-9CA7-D2B358581E52}" type="slidenum">
              <a:rPr lang="pt-PT" altLang="pt-PT" smtClean="0"/>
              <a:t>12</a:t>
            </a:fld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402673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Masters	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In </a:t>
            </a:r>
            <a:r>
              <a:rPr lang="pt-PT" dirty="0" err="1" smtClean="0"/>
              <a:t>cooperation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2 </a:t>
            </a:r>
            <a:r>
              <a:rPr lang="pt-PT" dirty="0" err="1" smtClean="0"/>
              <a:t>universities</a:t>
            </a:r>
            <a:r>
              <a:rPr lang="pt-PT" dirty="0" smtClean="0"/>
              <a:t> (UPT, IPAM) – </a:t>
            </a:r>
            <a:r>
              <a:rPr lang="pt-PT" dirty="0" err="1" smtClean="0"/>
              <a:t>located</a:t>
            </a:r>
            <a:r>
              <a:rPr lang="pt-PT" dirty="0" smtClean="0"/>
              <a:t> in </a:t>
            </a:r>
            <a:r>
              <a:rPr lang="pt-PT" dirty="0" err="1" smtClean="0"/>
              <a:t>Oporto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Aveiro</a:t>
            </a:r>
          </a:p>
          <a:p>
            <a:r>
              <a:rPr lang="pt-PT" dirty="0" err="1" smtClean="0"/>
              <a:t>Our</a:t>
            </a:r>
            <a:r>
              <a:rPr lang="pt-PT" dirty="0" smtClean="0"/>
              <a:t> </a:t>
            </a:r>
            <a:r>
              <a:rPr lang="pt-PT" dirty="0" err="1" smtClean="0"/>
              <a:t>offer</a:t>
            </a:r>
            <a:r>
              <a:rPr lang="pt-PT" dirty="0" smtClean="0"/>
              <a:t>:</a:t>
            </a:r>
          </a:p>
          <a:p>
            <a:pPr lvl="1"/>
            <a:r>
              <a:rPr lang="pt-PT" dirty="0" err="1" smtClean="0"/>
              <a:t>Finances</a:t>
            </a:r>
            <a:endParaRPr lang="pt-PT" dirty="0" smtClean="0"/>
          </a:p>
          <a:p>
            <a:pPr lvl="1"/>
            <a:r>
              <a:rPr lang="pt-PT" dirty="0" err="1"/>
              <a:t>Administration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Management </a:t>
            </a:r>
            <a:r>
              <a:rPr lang="pt-PT" dirty="0" err="1" smtClean="0"/>
              <a:t>Education</a:t>
            </a:r>
            <a:endParaRPr lang="pt-PT" dirty="0" smtClean="0"/>
          </a:p>
          <a:p>
            <a:pPr lvl="1"/>
            <a:r>
              <a:rPr lang="pt-PT" dirty="0"/>
              <a:t>Marketing management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71B0-BDB1-43F1-9CA7-D2B358581E52}" type="slidenum">
              <a:rPr lang="pt-PT" altLang="pt-PT" smtClean="0"/>
              <a:t>13</a:t>
            </a:fld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19066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79712" y="1628800"/>
            <a:ext cx="6696744" cy="4497363"/>
          </a:xfrm>
        </p:spPr>
        <p:txBody>
          <a:bodyPr>
            <a:normAutofit fontScale="62500" lnSpcReduction="20000"/>
          </a:bodyPr>
          <a:lstStyle/>
          <a:p>
            <a:r>
              <a:rPr lang="pt-PT" b="1" dirty="0"/>
              <a:t>Prof. Pedro Ricardo da Nova Valente, </a:t>
            </a:r>
            <a:r>
              <a:rPr lang="pt-PT" b="1" dirty="0" err="1" smtClean="0"/>
              <a:t>PhD</a:t>
            </a:r>
            <a:r>
              <a:rPr lang="pt-PT" b="1" dirty="0" smtClean="0"/>
              <a:t>, </a:t>
            </a:r>
            <a:r>
              <a:rPr lang="pt-PT" b="1" dirty="0" err="1" smtClean="0"/>
              <a:t>MSc</a:t>
            </a:r>
            <a:r>
              <a:rPr lang="pt-PT" b="1" dirty="0" smtClean="0"/>
              <a:t>, </a:t>
            </a:r>
            <a:r>
              <a:rPr lang="pt-PT" b="1" dirty="0" err="1" smtClean="0"/>
              <a:t>Beng</a:t>
            </a:r>
            <a:r>
              <a:rPr lang="pt-PT" b="1" dirty="0" smtClean="0"/>
              <a:t>. (</a:t>
            </a:r>
            <a:r>
              <a:rPr lang="pt-PT" b="1" dirty="0" err="1" smtClean="0"/>
              <a:t>coordinator</a:t>
            </a:r>
            <a:r>
              <a:rPr lang="pt-PT" b="1" dirty="0" smtClean="0"/>
              <a:t>)</a:t>
            </a:r>
          </a:p>
          <a:p>
            <a:pPr lvl="1"/>
            <a:r>
              <a:rPr lang="pt-PT" dirty="0" smtClean="0"/>
              <a:t>Software </a:t>
            </a:r>
            <a:r>
              <a:rPr lang="pt-PT" dirty="0" err="1" smtClean="0"/>
              <a:t>Engineering</a:t>
            </a:r>
            <a:r>
              <a:rPr lang="pt-PT" dirty="0" smtClean="0"/>
              <a:t> </a:t>
            </a:r>
            <a:r>
              <a:rPr lang="pt-PT" dirty="0" err="1" smtClean="0"/>
              <a:t>domain</a:t>
            </a:r>
            <a:endParaRPr lang="pt-PT" dirty="0" smtClean="0"/>
          </a:p>
          <a:p>
            <a:pPr lvl="1"/>
            <a:r>
              <a:rPr lang="pt-PT" dirty="0" smtClean="0"/>
              <a:t>Auxiliar professor </a:t>
            </a:r>
            <a:r>
              <a:rPr lang="pt-PT" dirty="0" err="1" smtClean="0"/>
              <a:t>at</a:t>
            </a:r>
            <a:r>
              <a:rPr lang="pt-PT" dirty="0" smtClean="0"/>
              <a:t> ISPAB</a:t>
            </a:r>
          </a:p>
          <a:p>
            <a:pPr lvl="1"/>
            <a:r>
              <a:rPr lang="pt-PT" dirty="0" err="1" smtClean="0"/>
              <a:t>Invited</a:t>
            </a:r>
            <a:r>
              <a:rPr lang="pt-PT" dirty="0" smtClean="0"/>
              <a:t> professor </a:t>
            </a:r>
            <a:r>
              <a:rPr lang="pt-PT" dirty="0" err="1" smtClean="0"/>
              <a:t>at</a:t>
            </a:r>
            <a:r>
              <a:rPr lang="pt-PT" dirty="0" smtClean="0"/>
              <a:t> UPT, </a:t>
            </a:r>
            <a:r>
              <a:rPr lang="pt-PT" dirty="0" err="1" smtClean="0"/>
              <a:t>Oporto</a:t>
            </a:r>
            <a:endParaRPr lang="pt-PT" dirty="0" smtClean="0"/>
          </a:p>
          <a:p>
            <a:pPr lvl="1"/>
            <a:r>
              <a:rPr lang="pt-PT" dirty="0" err="1" smtClean="0"/>
              <a:t>Trainee</a:t>
            </a:r>
            <a:endParaRPr lang="pt-PT" dirty="0" smtClean="0"/>
          </a:p>
          <a:p>
            <a:pPr lvl="1"/>
            <a:r>
              <a:rPr lang="pt-PT" dirty="0" err="1" smtClean="0"/>
              <a:t>Participation</a:t>
            </a:r>
            <a:r>
              <a:rPr lang="pt-PT" dirty="0" smtClean="0"/>
              <a:t> in </a:t>
            </a:r>
            <a:r>
              <a:rPr lang="pt-PT" dirty="0" err="1" smtClean="0"/>
              <a:t>national</a:t>
            </a:r>
            <a:r>
              <a:rPr lang="pt-PT" dirty="0" smtClean="0"/>
              <a:t> </a:t>
            </a:r>
            <a:r>
              <a:rPr lang="pt-PT" dirty="0" err="1" smtClean="0"/>
              <a:t>Higher</a:t>
            </a:r>
            <a:r>
              <a:rPr lang="pt-PT" dirty="0" smtClean="0"/>
              <a:t> </a:t>
            </a:r>
            <a:r>
              <a:rPr lang="pt-PT" dirty="0" err="1" smtClean="0"/>
              <a:t>Education</a:t>
            </a:r>
            <a:r>
              <a:rPr lang="pt-PT" dirty="0" smtClean="0"/>
              <a:t>  </a:t>
            </a:r>
            <a:r>
              <a:rPr lang="pt-PT" dirty="0" err="1" smtClean="0"/>
              <a:t>task-group</a:t>
            </a:r>
            <a:r>
              <a:rPr lang="pt-PT" dirty="0" smtClean="0"/>
              <a:t> for </a:t>
            </a:r>
            <a:r>
              <a:rPr lang="pt-PT" dirty="0" err="1" smtClean="0"/>
              <a:t>Quality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good</a:t>
            </a:r>
            <a:r>
              <a:rPr lang="pt-PT" dirty="0" smtClean="0"/>
              <a:t> </a:t>
            </a:r>
            <a:r>
              <a:rPr lang="pt-PT" dirty="0" err="1" smtClean="0"/>
              <a:t>pratices</a:t>
            </a:r>
            <a:r>
              <a:rPr lang="pt-PT" dirty="0" smtClean="0"/>
              <a:t> </a:t>
            </a:r>
          </a:p>
          <a:p>
            <a:r>
              <a:rPr lang="pt-PT" b="1" dirty="0"/>
              <a:t>Délio Carquejo, </a:t>
            </a:r>
            <a:r>
              <a:rPr lang="pt-PT" b="1" dirty="0" err="1" smtClean="0"/>
              <a:t>MSc</a:t>
            </a:r>
            <a:endParaRPr lang="pt-PT" b="1" dirty="0" smtClean="0"/>
          </a:p>
          <a:p>
            <a:pPr lvl="1"/>
            <a:r>
              <a:rPr lang="pt-PT" dirty="0" err="1" smtClean="0"/>
              <a:t>President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ISPAB</a:t>
            </a:r>
          </a:p>
          <a:p>
            <a:pPr lvl="1"/>
            <a:r>
              <a:rPr lang="en-GB" dirty="0"/>
              <a:t> Masters degree at the University of Beira Interior, in the area of </a:t>
            </a:r>
            <a:r>
              <a:rPr lang="en-GB" dirty="0" smtClean="0"/>
              <a:t>Sociology</a:t>
            </a:r>
          </a:p>
          <a:p>
            <a:pPr lvl="1"/>
            <a:r>
              <a:rPr lang="en-GB" dirty="0" smtClean="0"/>
              <a:t>Doctorate </a:t>
            </a:r>
            <a:r>
              <a:rPr lang="en-GB" dirty="0"/>
              <a:t>study on the analysis of the Virtual Tutoring in formative orientation process, on the model of the European area of higher education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71B0-BDB1-43F1-9CA7-D2B358581E52}" type="slidenum">
              <a:rPr lang="pt-PT" altLang="pt-PT" smtClean="0"/>
              <a:t>14</a:t>
            </a:fld>
            <a:endParaRPr lang="pt-PT" altLang="pt-PT" dirty="0"/>
          </a:p>
        </p:txBody>
      </p:sp>
      <p:pic>
        <p:nvPicPr>
          <p:cNvPr id="1026" name="Picture 2" descr="foto do colabor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1478453" cy="1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errasdafeira.pt/thumbnail.php?gd=2&amp;src=Ficheiros/Imagens/2281/delio-carqueja-ispab.jpg&amp;maxw=2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8"/>
          <a:stretch/>
        </p:blipFill>
        <p:spPr bwMode="auto">
          <a:xfrm>
            <a:off x="0" y="3861048"/>
            <a:ext cx="158595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Thanks</a:t>
            </a:r>
            <a:r>
              <a:rPr lang="pt-PT" dirty="0" smtClean="0"/>
              <a:t> </a:t>
            </a:r>
            <a:r>
              <a:rPr lang="pt-PT" dirty="0" smtClean="0"/>
              <a:t>for </a:t>
            </a:r>
            <a:r>
              <a:rPr lang="pt-PT" dirty="0" err="1" smtClean="0"/>
              <a:t>your</a:t>
            </a:r>
            <a:r>
              <a:rPr lang="pt-PT" dirty="0" smtClean="0"/>
              <a:t> </a:t>
            </a:r>
            <a:r>
              <a:rPr lang="pt-PT" dirty="0" err="1" smtClean="0"/>
              <a:t>patience</a:t>
            </a:r>
            <a:r>
              <a:rPr lang="pt-PT" dirty="0" smtClean="0"/>
              <a:t>!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79912" y="1844824"/>
            <a:ext cx="536408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/>
              <a:t>Instituto Superior de Paços de Brandão (ISPAB)</a:t>
            </a:r>
          </a:p>
          <a:p>
            <a:pPr>
              <a:lnSpc>
                <a:spcPct val="150000"/>
              </a:lnSpc>
            </a:pPr>
            <a:endParaRPr lang="pt-PT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sz="1600" dirty="0" smtClean="0"/>
              <a:t>Avenida Escolar, Apartado 99</a:t>
            </a:r>
            <a:br>
              <a:rPr lang="pt-PT" sz="1600" dirty="0" smtClean="0"/>
            </a:br>
            <a:r>
              <a:rPr lang="pt-PT" sz="1600" dirty="0" smtClean="0"/>
              <a:t>4536-906 Paços de Brandão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sz="1600" b="1" dirty="0" smtClean="0"/>
              <a:t>Telefones</a:t>
            </a:r>
            <a:r>
              <a:rPr lang="pt-PT" sz="1600" dirty="0" smtClean="0"/>
              <a:t>: (+351) 227 449 277 / 227 451 005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sz="1600" b="1" dirty="0" smtClean="0"/>
              <a:t>Telemóvel</a:t>
            </a:r>
            <a:r>
              <a:rPr lang="pt-PT" sz="1600" dirty="0" smtClean="0"/>
              <a:t>: (+351) 919 646 990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sz="1600" b="1" dirty="0" smtClean="0"/>
              <a:t>Fax: </a:t>
            </a:r>
            <a:r>
              <a:rPr lang="pt-PT" sz="1600" dirty="0" smtClean="0"/>
              <a:t>(+351)</a:t>
            </a:r>
            <a:r>
              <a:rPr lang="pt-PT" sz="1600" b="1" dirty="0" smtClean="0"/>
              <a:t> </a:t>
            </a:r>
            <a:r>
              <a:rPr lang="pt-PT" sz="1600" dirty="0" smtClean="0"/>
              <a:t>227 451 009</a:t>
            </a:r>
            <a:endParaRPr lang="pt-PT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54359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spc="300" dirty="0" smtClean="0"/>
              <a:t>QR </a:t>
            </a:r>
            <a:r>
              <a:rPr lang="pt-PT" b="1" spc="300" dirty="0" err="1" smtClean="0"/>
              <a:t>Code</a:t>
            </a:r>
            <a:r>
              <a:rPr lang="pt-PT" b="1" spc="300" dirty="0" smtClean="0"/>
              <a:t> - PDF Slides</a:t>
            </a:r>
            <a:endParaRPr lang="pt-PT" b="1" spc="300" dirty="0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71B0-BDB1-43F1-9CA7-D2B358581E52}" type="slidenum">
              <a:rPr lang="pt-PT" altLang="pt-PT" smtClean="0"/>
              <a:t>15</a:t>
            </a:fld>
            <a:endParaRPr lang="pt-PT" alt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76375"/>
            <a:ext cx="39052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04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Who</a:t>
            </a:r>
            <a:r>
              <a:rPr lang="pt-PT" dirty="0" smtClean="0"/>
              <a:t>/</a:t>
            </a:r>
            <a:r>
              <a:rPr lang="pt-PT" dirty="0" err="1" smtClean="0"/>
              <a:t>Where</a:t>
            </a:r>
            <a:r>
              <a:rPr lang="pt-PT" dirty="0" smtClean="0"/>
              <a:t> </a:t>
            </a:r>
            <a:r>
              <a:rPr lang="pt-PT" dirty="0" err="1"/>
              <a:t>W</a:t>
            </a:r>
            <a:r>
              <a:rPr lang="pt-PT" dirty="0" err="1" smtClean="0"/>
              <a:t>e</a:t>
            </a:r>
            <a:r>
              <a:rPr lang="pt-PT" dirty="0" smtClean="0"/>
              <a:t> </a:t>
            </a:r>
            <a:r>
              <a:rPr lang="pt-PT" dirty="0"/>
              <a:t>A</a:t>
            </a:r>
            <a:r>
              <a:rPr lang="pt-PT" dirty="0" smtClean="0"/>
              <a:t>re </a:t>
            </a:r>
            <a:endParaRPr lang="pt-PT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486873"/>
              </p:ext>
            </p:extLst>
          </p:nvPr>
        </p:nvGraphicFramePr>
        <p:xfrm>
          <a:off x="179512" y="1628800"/>
          <a:ext cx="8496944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71B0-BDB1-43F1-9CA7-D2B358581E52}" type="slidenum">
              <a:rPr lang="pt-PT" altLang="pt-PT" smtClean="0"/>
              <a:t>2</a:t>
            </a:fld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28672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Looking</a:t>
            </a:r>
            <a:r>
              <a:rPr lang="pt-PT" dirty="0" smtClean="0"/>
              <a:t> </a:t>
            </a:r>
            <a:r>
              <a:rPr lang="pt-PT" dirty="0" err="1" smtClean="0"/>
              <a:t>arround</a:t>
            </a:r>
            <a:r>
              <a:rPr lang="pt-PT" dirty="0" smtClean="0"/>
              <a:t>…</a:t>
            </a:r>
            <a:endParaRPr lang="pt-PT" dirty="0"/>
          </a:p>
        </p:txBody>
      </p:sp>
      <p:pic>
        <p:nvPicPr>
          <p:cNvPr id="5" name="Marcador de Posição de Conteúdo 4" descr="Recorte de Ecrã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2220434"/>
            <a:ext cx="8496300" cy="3314069"/>
          </a:xfr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71B0-BDB1-43F1-9CA7-D2B358581E52}" type="slidenum">
              <a:rPr lang="pt-PT" altLang="pt-PT" smtClean="0"/>
              <a:t>3</a:t>
            </a:fld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243491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Contextualization</a:t>
            </a:r>
            <a:r>
              <a:rPr lang="pt-PT" dirty="0" smtClean="0"/>
              <a:t> </a:t>
            </a:r>
            <a:endParaRPr lang="pt-PT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31664"/>
              </p:ext>
            </p:extLst>
          </p:nvPr>
        </p:nvGraphicFramePr>
        <p:xfrm>
          <a:off x="179512" y="1628800"/>
          <a:ext cx="6912768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71B0-BDB1-43F1-9CA7-D2B358581E52}" type="slidenum">
              <a:rPr lang="pt-PT" altLang="pt-PT" smtClean="0"/>
              <a:t>4</a:t>
            </a:fld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37874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Connection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Industry</a:t>
            </a:r>
            <a:endParaRPr lang="pt-PT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623799"/>
              </p:ext>
            </p:extLst>
          </p:nvPr>
        </p:nvGraphicFramePr>
        <p:xfrm>
          <a:off x="179512" y="1628800"/>
          <a:ext cx="7848872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71B0-BDB1-43F1-9CA7-D2B358581E52}" type="slidenum">
              <a:rPr lang="pt-PT" altLang="pt-PT" smtClean="0"/>
              <a:t>5</a:t>
            </a:fld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9405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71B0-BDB1-43F1-9CA7-D2B358581E52}" type="slidenum">
              <a:rPr lang="pt-PT" altLang="pt-PT" smtClean="0"/>
              <a:t>6</a:t>
            </a:fld>
            <a:endParaRPr lang="pt-PT" altLang="pt-PT" dirty="0"/>
          </a:p>
        </p:txBody>
      </p:sp>
      <p:pic>
        <p:nvPicPr>
          <p:cNvPr id="3074" name="Picture 2" descr="http://www.bizfeira.com/fotos/editor2/calcado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49285"/>
            <a:ext cx="2857500" cy="2219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09.deviantart.net/ce0a/i/2012/279/1/7/castelo_de_santa_maria_da_feira_by_nunocanha-d5gyb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4511452" cy="3002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bizfeira.com/fotos/editor2/acessorios_moda-bizfei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737">
            <a:off x="1414574" y="1196752"/>
            <a:ext cx="6314851" cy="23976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Institutional</a:t>
            </a:r>
            <a:r>
              <a:rPr lang="pt-PT" dirty="0" smtClean="0"/>
              <a:t> </a:t>
            </a:r>
            <a:r>
              <a:rPr lang="pt-PT" dirty="0" err="1"/>
              <a:t>S</a:t>
            </a:r>
            <a:r>
              <a:rPr lang="pt-PT" dirty="0" err="1" smtClean="0"/>
              <a:t>tructure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71B0-BDB1-43F1-9CA7-D2B358581E52}" type="slidenum">
              <a:rPr lang="pt-PT" altLang="pt-PT" smtClean="0"/>
              <a:t>7</a:t>
            </a:fld>
            <a:endParaRPr lang="pt-PT" altLang="pt-PT" dirty="0"/>
          </a:p>
        </p:txBody>
      </p:sp>
      <p:graphicFrame>
        <p:nvGraphicFramePr>
          <p:cNvPr id="10" name="Marcador de Posição de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862504"/>
              </p:ext>
            </p:extLst>
          </p:nvPr>
        </p:nvGraphicFramePr>
        <p:xfrm>
          <a:off x="179512" y="1628800"/>
          <a:ext cx="8496944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27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Offer</a:t>
            </a:r>
            <a:endParaRPr lang="pt-PT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617688"/>
              </p:ext>
            </p:extLst>
          </p:nvPr>
        </p:nvGraphicFramePr>
        <p:xfrm>
          <a:off x="179512" y="1628800"/>
          <a:ext cx="8496944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71B0-BDB1-43F1-9CA7-D2B358581E52}" type="slidenum">
              <a:rPr lang="pt-PT" altLang="pt-PT" smtClean="0"/>
              <a:t>8</a:t>
            </a:fld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63973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err="1" smtClean="0"/>
              <a:t>LongLife</a:t>
            </a:r>
            <a:r>
              <a:rPr lang="en-GB" dirty="0" smtClean="0"/>
              <a:t> training programs</a:t>
            </a:r>
            <a:endParaRPr lang="pt-PT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899498"/>
              </p:ext>
            </p:extLst>
          </p:nvPr>
        </p:nvGraphicFramePr>
        <p:xfrm>
          <a:off x="179512" y="1628800"/>
          <a:ext cx="8496944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71B0-BDB1-43F1-9CA7-D2B358581E52}" type="slidenum">
              <a:rPr lang="pt-PT" altLang="pt-PT" smtClean="0"/>
              <a:t>9</a:t>
            </a:fld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6790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plate_PP_ispab15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19D35DB978B428CC40D134C5A1762" ma:contentTypeVersion="0" ma:contentTypeDescription="Create a new document." ma:contentTypeScope="" ma:versionID="4b76e18198c46f7f5701a7da3ca1fb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628214-D6C1-48DB-9477-23772646653E}"/>
</file>

<file path=customXml/itemProps2.xml><?xml version="1.0" encoding="utf-8"?>
<ds:datastoreItem xmlns:ds="http://schemas.openxmlformats.org/officeDocument/2006/customXml" ds:itemID="{21E62B39-719D-4D97-B71D-4908F33F0F82}"/>
</file>

<file path=customXml/itemProps3.xml><?xml version="1.0" encoding="utf-8"?>
<ds:datastoreItem xmlns:ds="http://schemas.openxmlformats.org/officeDocument/2006/customXml" ds:itemID="{083EBB4C-6B01-4962-8649-94EE2329675D}"/>
</file>

<file path=docProps/app.xml><?xml version="1.0" encoding="utf-8"?>
<Properties xmlns="http://schemas.openxmlformats.org/officeDocument/2006/extended-properties" xmlns:vt="http://schemas.openxmlformats.org/officeDocument/2006/docPropsVTypes">
  <Template>template_PP_ispab15</Template>
  <TotalTime>129</TotalTime>
  <Words>548</Words>
  <Application>Microsoft Office PowerPoint</Application>
  <PresentationFormat>Apresentação no Ecrã (4:3)</PresentationFormat>
  <Paragraphs>113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template_PP_ispab15</vt:lpstr>
      <vt:lpstr>Apresentação do PowerPoint</vt:lpstr>
      <vt:lpstr>Who/Where We Are </vt:lpstr>
      <vt:lpstr>Looking arround…</vt:lpstr>
      <vt:lpstr>Contextualization </vt:lpstr>
      <vt:lpstr>Connection with the Industry</vt:lpstr>
      <vt:lpstr>Apresentação do PowerPoint</vt:lpstr>
      <vt:lpstr>Institutional Structure</vt:lpstr>
      <vt:lpstr>What We Offer</vt:lpstr>
      <vt:lpstr>LongLife training programs</vt:lpstr>
      <vt:lpstr>Higher Technical Professional Programs (CTeSP)</vt:lpstr>
      <vt:lpstr>Bachelors degrees</vt:lpstr>
      <vt:lpstr>Posgraduation programs</vt:lpstr>
      <vt:lpstr>Masters </vt:lpstr>
      <vt:lpstr>Apresentação do PowerPoint</vt:lpstr>
      <vt:lpstr>Thanks for your patience!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pvalente</dc:creator>
  <cp:lastModifiedBy>pvalente</cp:lastModifiedBy>
  <cp:revision>18</cp:revision>
  <cp:lastPrinted>2006-01-18T11:42:44Z</cp:lastPrinted>
  <dcterms:created xsi:type="dcterms:W3CDTF">2016-02-24T05:45:30Z</dcterms:created>
  <dcterms:modified xsi:type="dcterms:W3CDTF">2016-02-24T08:11:40Z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0x01010066219D35DB978B428CC40D134C5A1762</vt:lpwstr>
  </property>
</Properties>
</file>