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6" r:id="rId3"/>
    <p:sldId id="305" r:id="rId4"/>
    <p:sldId id="306" r:id="rId5"/>
    <p:sldId id="313" r:id="rId6"/>
    <p:sldId id="314" r:id="rId7"/>
    <p:sldId id="315" r:id="rId8"/>
    <p:sldId id="310" r:id="rId9"/>
    <p:sldId id="299" r:id="rId10"/>
    <p:sldId id="300" r:id="rId11"/>
    <p:sldId id="301" r:id="rId12"/>
    <p:sldId id="302" r:id="rId13"/>
    <p:sldId id="303" r:id="rId14"/>
    <p:sldId id="308" r:id="rId15"/>
    <p:sldId id="311" r:id="rId16"/>
    <p:sldId id="307" r:id="rId17"/>
    <p:sldId id="309" r:id="rId18"/>
    <p:sldId id="312" r:id="rId19"/>
    <p:sldId id="31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>
      <p:cViewPr varScale="1">
        <p:scale>
          <a:sx n="88" d="100"/>
          <a:sy n="88" d="100"/>
        </p:scale>
        <p:origin x="1330" y="62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fbf5a3db79529ce7468d363e4a1cb7f784dcc23b20b9f6ea7bdae2a8c91e254::" providerId="AD" clId="Web-{122316E4-7ACA-46A4-BD4A-B81F017BCC18}"/>
    <pc:docChg chg="addSld">
      <pc:chgData name="Guest User" userId="S::urn:spo:anon#2fbf5a3db79529ce7468d363e4a1cb7f784dcc23b20b9f6ea7bdae2a8c91e254::" providerId="AD" clId="Web-{122316E4-7ACA-46A4-BD4A-B81F017BCC18}" dt="2018-11-14T10:53:55.768" v="0"/>
      <pc:docMkLst>
        <pc:docMk/>
      </pc:docMkLst>
      <pc:sldChg chg="new">
        <pc:chgData name="Guest User" userId="S::urn:spo:anon#2fbf5a3db79529ce7468d363e4a1cb7f784dcc23b20b9f6ea7bdae2a8c91e254::" providerId="AD" clId="Web-{122316E4-7ACA-46A4-BD4A-B81F017BCC18}" dt="2018-11-14T10:53:55.768" v="0"/>
        <pc:sldMkLst>
          <pc:docMk/>
          <pc:sldMk cId="3840348496" sldId="3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tc.just.edu.jo/Documents/Road%20maintance.pdf" TargetMode="External"/><Relationship Id="rId2" Type="http://schemas.openxmlformats.org/officeDocument/2006/relationships/hyperlink" Target="http://vtc.just.edu.jo/Documents/Highway%20Construction%20Stag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tc.just.edu.jo/Documents/Training%20%20Highway%20classic%20road.pdf" TargetMode="External"/><Relationship Id="rId4" Type="http://schemas.openxmlformats.org/officeDocument/2006/relationships/hyperlink" Target="http://vtc.just.edu.jo/Documents/TQM%20present%20gift%20to%20Trainers%20v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tc.just.edu.jo/Documents/7-%20Introduction%20to%20Cisco%20IOS%2015.pdf" TargetMode="External"/><Relationship Id="rId2" Type="http://schemas.openxmlformats.org/officeDocument/2006/relationships/hyperlink" Target="http://vtc.just.edu.jo/Documents/6-%20Data%20Link%20Lay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tc.just.edu.jo/Documents/2-%20Reference%20Models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tah.edu.jo/projects/vtc-mutah/work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114799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Mutah –VTC</a:t>
            </a:r>
            <a:br>
              <a:rPr lang="en-US" dirty="0"/>
            </a:br>
            <a:r>
              <a:rPr lang="en-US" dirty="0"/>
              <a:t>Achievements</a:t>
            </a:r>
            <a:br>
              <a:rPr lang="en-US" dirty="0"/>
            </a:br>
            <a:r>
              <a:rPr lang="en-US" dirty="0"/>
              <a:t>15-10-2015 to</a:t>
            </a:r>
            <a:br>
              <a:rPr lang="en-US" dirty="0"/>
            </a:br>
            <a:r>
              <a:rPr lang="en-US" dirty="0"/>
              <a:t>1-8-2018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447800"/>
          </a:xfrm>
        </p:spPr>
        <p:txBody>
          <a:bodyPr/>
          <a:lstStyle/>
          <a:p>
            <a:r>
              <a:rPr lang="en-US" dirty="0"/>
              <a:t>Prof Omer </a:t>
            </a:r>
            <a:r>
              <a:rPr lang="en-US" dirty="0" err="1"/>
              <a:t>Maaitah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190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Civil Head\Desktop\vtc\IMG_6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1654161" cy="17843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172200"/>
            <a:ext cx="6362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5- Sales and Marketing </a:t>
            </a:r>
            <a:r>
              <a:rPr lang="fr-FR" dirty="0" err="1"/>
              <a:t>Skills</a:t>
            </a:r>
            <a:r>
              <a:rPr lang="fr-FR" dirty="0"/>
              <a:t> - </a:t>
            </a:r>
            <a:r>
              <a:rPr lang="fr-FR" dirty="0" err="1"/>
              <a:t>Contrast</a:t>
            </a:r>
            <a:r>
              <a:rPr lang="fr-FR" dirty="0"/>
              <a:t> in International Marketing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Chosen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–</a:t>
            </a:r>
            <a:r>
              <a:rPr lang="fr-FR" dirty="0" err="1"/>
              <a:t>Asian</a:t>
            </a:r>
            <a:r>
              <a:rPr lang="fr-FR" dirty="0"/>
              <a:t> - </a:t>
            </a:r>
            <a:r>
              <a:rPr lang="fr-FR" dirty="0" err="1"/>
              <a:t>African</a:t>
            </a:r>
            <a:r>
              <a:rPr lang="fr-FR" dirty="0"/>
              <a:t> countries</a:t>
            </a:r>
            <a:endParaRPr lang="en-US" dirty="0"/>
          </a:p>
          <a:p>
            <a:r>
              <a:rPr lang="fr-FR" dirty="0"/>
              <a:t>Dr. </a:t>
            </a:r>
            <a:r>
              <a:rPr lang="fr-FR" dirty="0" err="1"/>
              <a:t>Paluchová</a:t>
            </a:r>
            <a:r>
              <a:rPr lang="fr-FR" dirty="0"/>
              <a:t> </a:t>
            </a:r>
            <a:r>
              <a:rPr lang="fr-FR" dirty="0" err="1"/>
              <a:t>Johana</a:t>
            </a:r>
            <a:endParaRPr lang="en-US" dirty="0"/>
          </a:p>
          <a:p>
            <a:r>
              <a:rPr lang="fr-FR" dirty="0"/>
              <a:t>6- Basic Fundamentals in Project Management - </a:t>
            </a:r>
            <a:r>
              <a:rPr lang="fr-FR" dirty="0" err="1"/>
              <a:t>Internationalization</a:t>
            </a:r>
            <a:r>
              <a:rPr lang="fr-FR" dirty="0"/>
              <a:t>, Networking and Project </a:t>
            </a:r>
            <a:r>
              <a:rPr lang="fr-FR" dirty="0" err="1"/>
              <a:t>Cooperation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in </a:t>
            </a:r>
            <a:r>
              <a:rPr lang="fr-FR" dirty="0" err="1"/>
              <a:t>Higher</a:t>
            </a:r>
            <a:r>
              <a:rPr lang="fr-FR" dirty="0"/>
              <a:t> Education</a:t>
            </a:r>
            <a:endParaRPr lang="en-US" dirty="0"/>
          </a:p>
          <a:p>
            <a:r>
              <a:rPr lang="fr-FR" dirty="0"/>
              <a:t>By Dr. </a:t>
            </a:r>
            <a:r>
              <a:rPr lang="fr-FR" dirty="0" err="1"/>
              <a:t>Gálová</a:t>
            </a:r>
            <a:r>
              <a:rPr lang="fr-FR" dirty="0"/>
              <a:t> Jana </a:t>
            </a:r>
            <a:endParaRPr lang="en-US" dirty="0"/>
          </a:p>
          <a:p>
            <a:r>
              <a:rPr lang="fr-FR" dirty="0"/>
              <a:t>7- </a:t>
            </a:r>
            <a:r>
              <a:rPr lang="fr-FR" dirty="0" err="1"/>
              <a:t>Title</a:t>
            </a:r>
            <a:r>
              <a:rPr lang="fr-FR" dirty="0"/>
              <a:t>: Sales and Marketing </a:t>
            </a:r>
            <a:r>
              <a:rPr lang="fr-FR" dirty="0" err="1"/>
              <a:t>Skills</a:t>
            </a:r>
            <a:r>
              <a:rPr lang="fr-FR" dirty="0"/>
              <a:t>: </a:t>
            </a:r>
            <a:r>
              <a:rPr lang="fr-FR" dirty="0" err="1"/>
              <a:t>Strategy</a:t>
            </a:r>
            <a:r>
              <a:rPr lang="fr-FR" dirty="0"/>
              <a:t> and </a:t>
            </a:r>
            <a:r>
              <a:rPr lang="fr-FR" dirty="0" err="1"/>
              <a:t>tactics</a:t>
            </a:r>
            <a:endParaRPr lang="en-US" dirty="0"/>
          </a:p>
          <a:p>
            <a:r>
              <a:rPr lang="de-DE" dirty="0"/>
              <a:t>Conducted by  Dr. Joaquim Marques</a:t>
            </a:r>
            <a:endParaRPr lang="en-US" dirty="0"/>
          </a:p>
          <a:p>
            <a:r>
              <a:rPr lang="de-DE" dirty="0"/>
              <a:t>Date: 13-11-2017</a:t>
            </a:r>
            <a:endParaRPr lang="en-US" dirty="0"/>
          </a:p>
          <a:p>
            <a:r>
              <a:rPr lang="de-DE" dirty="0"/>
              <a:t>8- History, Heritage, and Development. The Touristic Activity </a:t>
            </a:r>
            <a:endParaRPr lang="en-US" dirty="0"/>
          </a:p>
          <a:p>
            <a:r>
              <a:rPr lang="fr-FR" dirty="0"/>
              <a:t>By Dr. </a:t>
            </a:r>
            <a:r>
              <a:rPr lang="fr-FR" dirty="0" err="1"/>
              <a:t>Mário</a:t>
            </a:r>
            <a:r>
              <a:rPr lang="fr-FR" dirty="0"/>
              <a:t> Cunha </a:t>
            </a:r>
            <a:endParaRPr lang="en-US" dirty="0"/>
          </a:p>
          <a:p>
            <a:r>
              <a:rPr lang="de-DE" dirty="0"/>
              <a:t>9- Business Administration in the 21st century </a:t>
            </a:r>
            <a:endParaRPr lang="en-US" dirty="0"/>
          </a:p>
          <a:p>
            <a:r>
              <a:rPr lang="fr-FR" dirty="0"/>
              <a:t>By Dr. Maria de </a:t>
            </a:r>
            <a:r>
              <a:rPr lang="fr-FR" dirty="0" err="1"/>
              <a:t>Nascimento</a:t>
            </a:r>
            <a:r>
              <a:rPr lang="fr-FR" dirty="0"/>
              <a:t> | Dr. </a:t>
            </a:r>
            <a:r>
              <a:rPr lang="fr-FR" dirty="0" err="1"/>
              <a:t>Mário</a:t>
            </a:r>
            <a:r>
              <a:rPr lang="fr-FR" dirty="0"/>
              <a:t> Cunha | Dr. Joaquim Marques</a:t>
            </a:r>
            <a:endParaRPr lang="en-US" dirty="0"/>
          </a:p>
          <a:p>
            <a:r>
              <a:rPr lang="fr-FR" dirty="0"/>
              <a:t>10- </a:t>
            </a:r>
            <a:r>
              <a:rPr lang="fr-FR" dirty="0" err="1"/>
              <a:t>Vocational</a:t>
            </a:r>
            <a:r>
              <a:rPr lang="fr-FR" dirty="0"/>
              <a:t> Training Center for </a:t>
            </a:r>
            <a:r>
              <a:rPr lang="fr-FR" dirty="0" err="1"/>
              <a:t>Undergraduate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and </a:t>
            </a:r>
            <a:r>
              <a:rPr lang="fr-FR" dirty="0" err="1"/>
              <a:t>Teachers</a:t>
            </a:r>
            <a:r>
              <a:rPr lang="fr-FR" dirty="0"/>
              <a:t> in Jordan  (VTC)</a:t>
            </a:r>
            <a:endParaRPr lang="en-US" dirty="0"/>
          </a:p>
          <a:p>
            <a:r>
              <a:rPr lang="fr-FR" dirty="0"/>
              <a:t>Workshop : 2-3 </a:t>
            </a:r>
            <a:r>
              <a:rPr lang="fr-FR" dirty="0" err="1"/>
              <a:t>September</a:t>
            </a:r>
            <a:r>
              <a:rPr lang="fr-FR" dirty="0"/>
              <a:t> 2018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Developed​ training courses in MU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1-Highway Construction Stages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2-Road </a:t>
            </a:r>
            <a:r>
              <a:rPr lang="en-US" dirty="0" err="1">
                <a:hlinkClick r:id="rId3"/>
              </a:rPr>
              <a:t>maintance</a:t>
            </a:r>
            <a:r>
              <a:rPr lang="en-US" dirty="0">
                <a:hlinkClick r:id="rId3"/>
              </a:rPr>
              <a:t>.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4"/>
              </a:rPr>
              <a:t>3-TQM present gift to Trainers 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5"/>
              </a:rPr>
              <a:t>4-Training Highway in </a:t>
            </a:r>
            <a:r>
              <a:rPr lang="en-US" dirty="0" err="1">
                <a:hlinkClick r:id="rId5"/>
              </a:rPr>
              <a:t>classicification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0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980728"/>
            <a:ext cx="8134672" cy="511527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5- Network Layer and IPv4</a:t>
            </a:r>
            <a:br>
              <a:rPr lang="en-US" dirty="0"/>
            </a:br>
            <a:r>
              <a:rPr lang="en-US" dirty="0">
                <a:hlinkClick r:id="rId2"/>
              </a:rPr>
              <a:t>6- Data Link Layer. </a:t>
            </a:r>
            <a:br>
              <a:rPr lang="en-US" dirty="0"/>
            </a:br>
            <a:r>
              <a:rPr lang="en-US" dirty="0">
                <a:hlinkClick r:id="rId3"/>
              </a:rPr>
              <a:t>7- Introduction to Cisco IOS 15</a:t>
            </a:r>
          </a:p>
          <a:p>
            <a:r>
              <a:rPr lang="en-US" dirty="0"/>
              <a:t>8- Introduction to Cisco Routers and Operating Systems.</a:t>
            </a:r>
            <a:br>
              <a:rPr lang="en-US" dirty="0"/>
            </a:br>
            <a:r>
              <a:rPr lang="en-US" dirty="0"/>
              <a:t>9- Introduction to IOS CLI</a:t>
            </a:r>
            <a:br>
              <a:rPr lang="en-US" dirty="0"/>
            </a:br>
            <a:r>
              <a:rPr lang="en-US" dirty="0"/>
              <a:t>10- </a:t>
            </a:r>
            <a:r>
              <a:rPr lang="en-US" dirty="0" err="1"/>
              <a:t>ios</a:t>
            </a:r>
            <a:r>
              <a:rPr lang="en-US" dirty="0"/>
              <a:t> basic configuration tasks</a:t>
            </a:r>
            <a:br>
              <a:rPr lang="en-US" dirty="0"/>
            </a:br>
            <a:r>
              <a:rPr lang="en-US" dirty="0"/>
              <a:t>11- Introduction to Cisco IOS 15</a:t>
            </a:r>
          </a:p>
          <a:p>
            <a:r>
              <a:rPr lang="en-US" dirty="0"/>
              <a:t>12- Network Introduction. </a:t>
            </a:r>
            <a:br>
              <a:rPr lang="en-US" dirty="0"/>
            </a:br>
            <a:r>
              <a:rPr lang="en-US" dirty="0">
                <a:hlinkClick r:id="rId4"/>
              </a:rPr>
              <a:t>13- Reference Models</a:t>
            </a:r>
            <a:br>
              <a:rPr lang="en-US" dirty="0"/>
            </a:br>
            <a:r>
              <a:rPr lang="en-US" dirty="0"/>
              <a:t>14- Application Layer</a:t>
            </a:r>
            <a:br>
              <a:rPr lang="en-US" dirty="0"/>
            </a:br>
            <a:r>
              <a:rPr lang="en-US" dirty="0"/>
              <a:t>15- Network Layer and IPv4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76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482" y="1052513"/>
            <a:ext cx="52660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 networks:</a:t>
            </a:r>
            <a:r>
              <a:rPr lang="en-US" dirty="0"/>
              <a:t> </a:t>
            </a:r>
            <a:r>
              <a:rPr lang="en-GB" dirty="0"/>
              <a:t>A page for </a:t>
            </a:r>
            <a:r>
              <a:rPr lang="en-GB" dirty="0" err="1"/>
              <a:t>Facebook</a:t>
            </a:r>
            <a:r>
              <a:rPr lang="en-GB" dirty="0"/>
              <a:t> were created on </a:t>
            </a:r>
            <a:r>
              <a:rPr lang="en-GB" dirty="0" err="1"/>
              <a:t>Facebook</a:t>
            </a:r>
            <a:r>
              <a:rPr lang="en-GB" dirty="0"/>
              <a:t> with interesting and relevant information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US" b="1" dirty="0"/>
              <a:t>Press dissemination:</a:t>
            </a:r>
            <a:r>
              <a:rPr lang="en-US" dirty="0"/>
              <a:t> </a:t>
            </a:r>
            <a:r>
              <a:rPr lang="en-GB" dirty="0"/>
              <a:t>Press releases in different media was published for the project. </a:t>
            </a:r>
            <a:r>
              <a:rPr lang="en-GB" dirty="0" err="1"/>
              <a:t>Karak</a:t>
            </a:r>
            <a:r>
              <a:rPr lang="en-GB" dirty="0"/>
              <a:t> FM</a:t>
            </a:r>
          </a:p>
          <a:p>
            <a:endParaRPr lang="en-GB" dirty="0"/>
          </a:p>
          <a:p>
            <a:r>
              <a:rPr lang="en-GB" b="1" dirty="0"/>
              <a:t>Through the training and workshops</a:t>
            </a:r>
          </a:p>
          <a:p>
            <a:endParaRPr lang="en-GB" b="1" dirty="0"/>
          </a:p>
          <a:p>
            <a:r>
              <a:rPr lang="en-GB" b="1" dirty="0"/>
              <a:t>During the staff lectures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tc\IMG_663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500722"/>
            <a:ext cx="5625786" cy="424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names contributing in the training at EU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Prof </a:t>
            </a:r>
            <a:r>
              <a:rPr lang="en-US" dirty="0" err="1"/>
              <a:t>Thafer</a:t>
            </a:r>
            <a:r>
              <a:rPr lang="en-US" dirty="0"/>
              <a:t> </a:t>
            </a:r>
            <a:r>
              <a:rPr lang="en-US" dirty="0" err="1"/>
              <a:t>Asserea</a:t>
            </a:r>
            <a:r>
              <a:rPr lang="en-US" dirty="0"/>
              <a:t> (president of University)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Omer </a:t>
            </a:r>
            <a:r>
              <a:rPr lang="en-US" dirty="0" err="1"/>
              <a:t>Maaitah</a:t>
            </a:r>
            <a:r>
              <a:rPr lang="en-US" dirty="0"/>
              <a:t> (contact Person)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Saif</a:t>
            </a:r>
            <a:r>
              <a:rPr lang="en-US" dirty="0"/>
              <a:t> </a:t>
            </a:r>
            <a:r>
              <a:rPr lang="en-US" dirty="0" err="1"/>
              <a:t>Nawaysieh</a:t>
            </a:r>
            <a:r>
              <a:rPr lang="en-US" dirty="0"/>
              <a:t> (international </a:t>
            </a:r>
            <a:r>
              <a:rPr lang="en-US" dirty="0" err="1"/>
              <a:t>Offic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Mohamed </a:t>
            </a:r>
            <a:r>
              <a:rPr lang="en-US" dirty="0" err="1"/>
              <a:t>Majalee</a:t>
            </a:r>
            <a:r>
              <a:rPr lang="en-US" dirty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Khaled</a:t>
            </a:r>
            <a:r>
              <a:rPr lang="en-US" dirty="0"/>
              <a:t> </a:t>
            </a:r>
            <a:r>
              <a:rPr lang="en-US" dirty="0" err="1"/>
              <a:t>Shorafa</a:t>
            </a:r>
            <a:r>
              <a:rPr lang="en-US" dirty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Mosa</a:t>
            </a:r>
            <a:r>
              <a:rPr lang="en-US" dirty="0"/>
              <a:t> </a:t>
            </a:r>
            <a:r>
              <a:rPr lang="en-US" dirty="0" err="1"/>
              <a:t>Magharbeh</a:t>
            </a:r>
            <a:r>
              <a:rPr lang="en-US" dirty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Bassam</a:t>
            </a:r>
            <a:r>
              <a:rPr lang="en-US" dirty="0"/>
              <a:t> </a:t>
            </a:r>
            <a:r>
              <a:rPr lang="en-US" dirty="0" err="1"/>
              <a:t>Mahasenh</a:t>
            </a:r>
            <a:r>
              <a:rPr lang="en-US" dirty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Mohamed </a:t>
            </a:r>
            <a:r>
              <a:rPr lang="en-US" dirty="0" err="1"/>
              <a:t>Abdelwahab</a:t>
            </a:r>
            <a:r>
              <a:rPr lang="en-US" dirty="0"/>
              <a:t> (staff)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Mohamed </a:t>
            </a:r>
            <a:r>
              <a:rPr lang="en-US" dirty="0" err="1"/>
              <a:t>Sarairah</a:t>
            </a:r>
            <a:r>
              <a:rPr lang="en-US" dirty="0"/>
              <a:t> (head of computer center)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Hani </a:t>
            </a:r>
            <a:r>
              <a:rPr lang="en-US" dirty="0" err="1"/>
              <a:t>Zobi</a:t>
            </a:r>
            <a:r>
              <a:rPr lang="en-US" dirty="0"/>
              <a:t> (head of computer engineering department)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 </a:t>
            </a:r>
            <a:r>
              <a:rPr lang="en-US" dirty="0" err="1"/>
              <a:t>sameeh</a:t>
            </a:r>
            <a:r>
              <a:rPr lang="en-US" dirty="0"/>
              <a:t> </a:t>
            </a:r>
            <a:r>
              <a:rPr lang="en-US" dirty="0" err="1"/>
              <a:t>Sarayerh</a:t>
            </a:r>
            <a:r>
              <a:rPr lang="en-US" dirty="0"/>
              <a:t> (Vic dean of faculty of medicine)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vtc\IMG_66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12175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vtc\IMG_5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8933" y="1628800"/>
            <a:ext cx="5956267" cy="44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E67C-1A00-467B-8954-09E6B9F9A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6D45E-B0DA-4552-9A44-BE756C7D3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052736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/>
              <a:t>Communication with all partner</a:t>
            </a:r>
          </a:p>
          <a:p>
            <a:r>
              <a:rPr lang="en-US" dirty="0"/>
              <a:t>Attending  the Kickoff meeting</a:t>
            </a:r>
          </a:p>
          <a:p>
            <a:r>
              <a:rPr lang="en-US" dirty="0"/>
              <a:t>Establishing VTC center </a:t>
            </a:r>
          </a:p>
          <a:p>
            <a:r>
              <a:rPr lang="en-US" dirty="0"/>
              <a:t>Contributing in all training at EU</a:t>
            </a:r>
          </a:p>
          <a:p>
            <a:r>
              <a:rPr lang="en-US" dirty="0"/>
              <a:t>Many training courses conducted at Mutah from EU</a:t>
            </a:r>
          </a:p>
          <a:p>
            <a:r>
              <a:rPr lang="en-US" dirty="0"/>
              <a:t>Many training courses conducted at Mutah from Jo partners</a:t>
            </a:r>
          </a:p>
          <a:p>
            <a:r>
              <a:rPr lang="en-US" dirty="0"/>
              <a:t>Enhance the vocational concept at Mutah</a:t>
            </a:r>
          </a:p>
          <a:p>
            <a:r>
              <a:rPr lang="en-US" dirty="0"/>
              <a:t>Many workshops at Mutah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web is establiseh</a:t>
            </a:r>
          </a:p>
          <a:p>
            <a:r>
              <a:rPr lang="de-DE" dirty="0">
                <a:hlinkClick r:id="rId2"/>
              </a:rPr>
              <a:t>https://www.mutah.edu.jo/projects/vtc-mutah/work.htm</a:t>
            </a:r>
            <a:endParaRPr lang="de-DE" dirty="0"/>
          </a:p>
          <a:p>
            <a:endParaRPr lang="de-DE" dirty="0"/>
          </a:p>
          <a:p>
            <a:r>
              <a:rPr lang="de-DE" dirty="0"/>
              <a:t>Many training courses developed at MU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0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vil Head\Downloads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920646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66406"/>
            <a:ext cx="8229600" cy="21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685800"/>
            <a:ext cx="101631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275"/>
            <a:ext cx="9563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0"/>
            <a:ext cx="8496944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title (conducted at MU)</a:t>
            </a:r>
            <a:br>
              <a:rPr lang="en-US" dirty="0"/>
            </a:br>
            <a:r>
              <a:rPr lang="en-US" dirty="0"/>
              <a:t>attendance: Student and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1-WORKSHOP on Vocational Training for Undergraduate University Students and Teachers in Jordan (VTC)</a:t>
            </a:r>
          </a:p>
          <a:p>
            <a:r>
              <a:rPr lang="en-US" dirty="0"/>
              <a:t>(Role of MUTAH VTC)</a:t>
            </a:r>
          </a:p>
          <a:p>
            <a:pPr lvl="0"/>
            <a:r>
              <a:rPr lang="en-US" dirty="0"/>
              <a:t>Date: 28 – 30 November 2016</a:t>
            </a:r>
          </a:p>
          <a:p>
            <a:pPr lvl="0"/>
            <a:r>
              <a:rPr lang="en-US" dirty="0"/>
              <a:t>Place: Faculty of Engineering, Mutah University </a:t>
            </a:r>
            <a:r>
              <a:rPr lang="en-US" dirty="0" err="1"/>
              <a:t>Karak</a:t>
            </a:r>
            <a:r>
              <a:rPr lang="en-US" dirty="0"/>
              <a:t> –Jordan</a:t>
            </a:r>
          </a:p>
          <a:p>
            <a:r>
              <a:rPr lang="fr-FR" dirty="0"/>
              <a:t>2- </a:t>
            </a:r>
            <a:r>
              <a:rPr lang="fr-FR" dirty="0" err="1"/>
              <a:t>Developing</a:t>
            </a:r>
            <a:r>
              <a:rPr lang="fr-FR" dirty="0"/>
              <a:t> the </a:t>
            </a:r>
            <a:r>
              <a:rPr lang="fr-FR" dirty="0" err="1"/>
              <a:t>Reflective</a:t>
            </a:r>
            <a:r>
              <a:rPr lang="fr-FR" dirty="0"/>
              <a:t> </a:t>
            </a:r>
            <a:r>
              <a:rPr lang="fr-FR" dirty="0" err="1"/>
              <a:t>Thinking</a:t>
            </a:r>
            <a:r>
              <a:rPr lang="fr-FR" dirty="0"/>
              <a:t> and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Solving</a:t>
            </a:r>
            <a:endParaRPr lang="en-US" dirty="0"/>
          </a:p>
          <a:p>
            <a:r>
              <a:rPr lang="fr-FR" dirty="0" err="1"/>
              <a:t>Prepared</a:t>
            </a:r>
            <a:r>
              <a:rPr lang="fr-FR" dirty="0"/>
              <a:t> and </a:t>
            </a:r>
            <a:r>
              <a:rPr lang="fr-FR" dirty="0" err="1"/>
              <a:t>Implemented</a:t>
            </a:r>
            <a:r>
              <a:rPr lang="fr-FR" dirty="0"/>
              <a:t> by: Dr. Bassam Abdullah </a:t>
            </a:r>
            <a:r>
              <a:rPr lang="fr-FR" dirty="0" err="1"/>
              <a:t>Taha</a:t>
            </a:r>
            <a:endParaRPr lang="en-US" dirty="0"/>
          </a:p>
          <a:p>
            <a:r>
              <a:rPr lang="fr-FR" dirty="0"/>
              <a:t>Date August 1, 2017</a:t>
            </a:r>
            <a:endParaRPr lang="en-US" dirty="0"/>
          </a:p>
          <a:p>
            <a:r>
              <a:rPr lang="en-US" dirty="0"/>
              <a:t>3- </a:t>
            </a:r>
            <a:r>
              <a:rPr lang="fr-FR" dirty="0"/>
              <a:t>Global </a:t>
            </a:r>
            <a:r>
              <a:rPr lang="fr-FR" dirty="0" err="1"/>
              <a:t>citizenship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 -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Thinking</a:t>
            </a:r>
            <a:r>
              <a:rPr lang="fr-FR" dirty="0"/>
              <a:t> in </a:t>
            </a:r>
            <a:r>
              <a:rPr lang="fr-FR" dirty="0" err="1"/>
              <a:t>Solving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and New </a:t>
            </a:r>
            <a:r>
              <a:rPr lang="fr-FR" dirty="0" err="1"/>
              <a:t>Ideas</a:t>
            </a:r>
            <a:endParaRPr lang="en-US" dirty="0"/>
          </a:p>
          <a:p>
            <a:r>
              <a:rPr lang="fr-FR" dirty="0"/>
              <a:t>By Dr. </a:t>
            </a:r>
            <a:r>
              <a:rPr lang="fr-FR" dirty="0" err="1"/>
              <a:t>Mravcová</a:t>
            </a:r>
            <a:r>
              <a:rPr lang="fr-FR" dirty="0"/>
              <a:t> Anna</a:t>
            </a:r>
            <a:endParaRPr lang="en-US" dirty="0"/>
          </a:p>
          <a:p>
            <a:r>
              <a:rPr lang="fr-FR" dirty="0"/>
              <a:t>Date 22-10-2017</a:t>
            </a:r>
            <a:endParaRPr lang="en-US" dirty="0"/>
          </a:p>
          <a:p>
            <a:r>
              <a:rPr lang="fr-FR" dirty="0"/>
              <a:t>4- </a:t>
            </a:r>
            <a:r>
              <a:rPr lang="fr-FR" dirty="0" err="1"/>
              <a:t>Skills</a:t>
            </a:r>
            <a:r>
              <a:rPr lang="fr-FR" dirty="0"/>
              <a:t> in </a:t>
            </a:r>
            <a:r>
              <a:rPr lang="fr-FR" dirty="0" err="1"/>
              <a:t>Using</a:t>
            </a:r>
            <a:r>
              <a:rPr lang="fr-FR" dirty="0"/>
              <a:t> Computer Software - </a:t>
            </a:r>
            <a:r>
              <a:rPr lang="fr-FR" dirty="0" err="1"/>
              <a:t>Neuromarketing</a:t>
            </a:r>
            <a:r>
              <a:rPr lang="fr-FR" dirty="0"/>
              <a:t> as progressive </a:t>
            </a:r>
            <a:r>
              <a:rPr lang="fr-FR" dirty="0" err="1"/>
              <a:t>methods</a:t>
            </a:r>
            <a:r>
              <a:rPr lang="fr-FR" dirty="0"/>
              <a:t> in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</a:t>
            </a:r>
            <a:endParaRPr lang="en-US" dirty="0"/>
          </a:p>
          <a:p>
            <a:r>
              <a:rPr lang="fr-FR" dirty="0"/>
              <a:t>By Dr. </a:t>
            </a:r>
            <a:r>
              <a:rPr lang="fr-FR" dirty="0" err="1"/>
              <a:t>Berčík</a:t>
            </a:r>
            <a:r>
              <a:rPr lang="fr-FR" dirty="0"/>
              <a:t> Jakub</a:t>
            </a:r>
            <a:endParaRPr lang="en-US" dirty="0"/>
          </a:p>
          <a:p>
            <a:r>
              <a:rPr lang="fr-FR" dirty="0"/>
              <a:t>Date 22-10-2017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1989B6F86CE48AD97A273B90B630B" ma:contentTypeVersion="1" ma:contentTypeDescription="Create a new document." ma:contentTypeScope="" ma:versionID="0484b6908e0fedf1f0bf87af664f87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B4E167-1122-4C10-BB5C-9BE00A5D319B}"/>
</file>

<file path=customXml/itemProps2.xml><?xml version="1.0" encoding="utf-8"?>
<ds:datastoreItem xmlns:ds="http://schemas.openxmlformats.org/officeDocument/2006/customXml" ds:itemID="{AD39E029-A66C-47BA-A664-0F5AE5E8E439}"/>
</file>

<file path=customXml/itemProps3.xml><?xml version="1.0" encoding="utf-8"?>
<ds:datastoreItem xmlns:ds="http://schemas.openxmlformats.org/officeDocument/2006/customXml" ds:itemID="{EAFEB093-E166-4B5B-B6D3-42F5EFCACDB2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319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   Mutah –VTC Achievements 15-10-2015 to 1-8-2018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title (conducted at MU) attendance: Student and Staff</vt:lpstr>
      <vt:lpstr>PowerPoint Presentation</vt:lpstr>
      <vt:lpstr>Developed​ training courses in MU</vt:lpstr>
      <vt:lpstr>PowerPoint Presentation</vt:lpstr>
      <vt:lpstr>PowerPoint Presentation</vt:lpstr>
      <vt:lpstr>Dissemination</vt:lpstr>
      <vt:lpstr>PowerPoint Presentation</vt:lpstr>
      <vt:lpstr>List of names contributing in the training at EU partners</vt:lpstr>
      <vt:lpstr>PowerPoint Presentation</vt:lpstr>
      <vt:lpstr>PowerPoint Presentation</vt:lpstr>
      <vt:lpstr>PowerPoint Presentation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Leena Marashdeh</cp:lastModifiedBy>
  <cp:revision>86</cp:revision>
  <cp:lastPrinted>2007-06-27T16:18:00Z</cp:lastPrinted>
  <dcterms:created xsi:type="dcterms:W3CDTF">2010-12-15T15:59:42Z</dcterms:created>
  <dcterms:modified xsi:type="dcterms:W3CDTF">2018-11-14T10:53:56Z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0x0101006951989B6F86CE48AD97A273B90B630B</vt:lpwstr>
  </property>
</Properties>
</file>