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D4E12-D4A2-44E3-A1C4-9C13F321DE7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12800-A516-437A-9B84-BC2DC4C28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4114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Mutah –VTC</a:t>
            </a:r>
            <a:br>
              <a:rPr lang="en-US" dirty="0" smtClean="0"/>
            </a:br>
            <a:r>
              <a:rPr lang="en-US" dirty="0" smtClean="0"/>
              <a:t>Achievements</a:t>
            </a:r>
            <a:br>
              <a:rPr lang="en-US" dirty="0" smtClean="0"/>
            </a:br>
            <a:r>
              <a:rPr lang="en-US" dirty="0" smtClean="0"/>
              <a:t>15-10-2015 to</a:t>
            </a:r>
            <a:br>
              <a:rPr lang="en-US" dirty="0" smtClean="0"/>
            </a:br>
            <a:r>
              <a:rPr lang="en-US" dirty="0" smtClean="0"/>
              <a:t>1-8-2018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724400"/>
            <a:ext cx="6400800" cy="1447800"/>
          </a:xfrm>
        </p:spPr>
        <p:txBody>
          <a:bodyPr/>
          <a:lstStyle/>
          <a:p>
            <a:r>
              <a:rPr lang="en-US" dirty="0" smtClean="0"/>
              <a:t>Prof Omer </a:t>
            </a:r>
            <a:r>
              <a:rPr lang="en-US" dirty="0" err="1" smtClean="0"/>
              <a:t>Maaitah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57200"/>
            <a:ext cx="47148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0"/>
            <a:ext cx="219075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C:\Users\Civil Head\Desktop\vtc\IMG_662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28600"/>
            <a:ext cx="1654161" cy="1784350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6172200"/>
            <a:ext cx="63627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Prof Omer </a:t>
            </a:r>
            <a:r>
              <a:rPr lang="en-US" dirty="0" err="1" smtClean="0"/>
              <a:t>Maaitah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Mutah University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Communication with all partner</a:t>
            </a:r>
          </a:p>
          <a:p>
            <a:r>
              <a:rPr lang="en-US" dirty="0" smtClean="0"/>
              <a:t>Attending  the Kickoff meeting</a:t>
            </a:r>
          </a:p>
          <a:p>
            <a:r>
              <a:rPr lang="en-US" dirty="0" smtClean="0"/>
              <a:t>Establishing VTC center </a:t>
            </a:r>
          </a:p>
          <a:p>
            <a:r>
              <a:rPr lang="en-US" dirty="0" smtClean="0"/>
              <a:t>Contributing in all training at EU</a:t>
            </a:r>
          </a:p>
          <a:p>
            <a:r>
              <a:rPr lang="en-US" dirty="0" smtClean="0"/>
              <a:t>Many training courses conducted at Mutah from EU</a:t>
            </a:r>
          </a:p>
          <a:p>
            <a:r>
              <a:rPr lang="en-US" dirty="0" smtClean="0"/>
              <a:t>Many training courses conducted at Mutah from Jo partners</a:t>
            </a:r>
          </a:p>
          <a:p>
            <a:r>
              <a:rPr lang="en-US" dirty="0" smtClean="0"/>
              <a:t>Enhance the vocational concept at Mutah</a:t>
            </a:r>
          </a:p>
          <a:p>
            <a:r>
              <a:rPr lang="en-US" dirty="0" smtClean="0"/>
              <a:t>Many workshops at Mutah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 of names contributing in the training at EU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Prof </a:t>
            </a:r>
            <a:r>
              <a:rPr lang="en-US" dirty="0" err="1" smtClean="0"/>
              <a:t>Thafer</a:t>
            </a:r>
            <a:r>
              <a:rPr lang="en-US" dirty="0" smtClean="0"/>
              <a:t> </a:t>
            </a:r>
            <a:r>
              <a:rPr lang="en-US" dirty="0" err="1" smtClean="0"/>
              <a:t>Asserea</a:t>
            </a:r>
            <a:r>
              <a:rPr lang="en-US" dirty="0" smtClean="0"/>
              <a:t> (president of University)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Omer </a:t>
            </a:r>
            <a:r>
              <a:rPr lang="en-US" dirty="0" err="1" smtClean="0"/>
              <a:t>Maaitah</a:t>
            </a:r>
            <a:r>
              <a:rPr lang="en-US" dirty="0" smtClean="0"/>
              <a:t> (contact Person)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Saif</a:t>
            </a:r>
            <a:r>
              <a:rPr lang="en-US" dirty="0" smtClean="0"/>
              <a:t> </a:t>
            </a:r>
            <a:r>
              <a:rPr lang="en-US" dirty="0" err="1" smtClean="0"/>
              <a:t>Nawaysieh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Mohamed </a:t>
            </a:r>
            <a:r>
              <a:rPr lang="en-US" dirty="0" err="1" smtClean="0"/>
              <a:t>Majalee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Khaled</a:t>
            </a:r>
            <a:r>
              <a:rPr lang="en-US" dirty="0" smtClean="0"/>
              <a:t> </a:t>
            </a:r>
            <a:r>
              <a:rPr lang="en-US" dirty="0" err="1" smtClean="0"/>
              <a:t>Shorafa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Mosa</a:t>
            </a:r>
            <a:r>
              <a:rPr lang="en-US" dirty="0" smtClean="0"/>
              <a:t> </a:t>
            </a:r>
            <a:r>
              <a:rPr lang="en-US" dirty="0" err="1" smtClean="0"/>
              <a:t>Magharbeh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Bassam</a:t>
            </a:r>
            <a:r>
              <a:rPr lang="en-US" dirty="0" smtClean="0"/>
              <a:t> </a:t>
            </a:r>
            <a:r>
              <a:rPr lang="en-US" dirty="0" err="1" smtClean="0"/>
              <a:t>Mahasenh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Mohamed </a:t>
            </a:r>
            <a:r>
              <a:rPr lang="en-US" dirty="0" err="1" smtClean="0"/>
              <a:t>Abdelwahab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Mohamed </a:t>
            </a:r>
            <a:r>
              <a:rPr lang="en-US" dirty="0" err="1" smtClean="0"/>
              <a:t>Sarairah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Hani </a:t>
            </a:r>
            <a:r>
              <a:rPr lang="en-US" dirty="0" err="1" smtClean="0"/>
              <a:t>Zobi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ivil Head\Downloads\0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1" y="304800"/>
            <a:ext cx="4920646" cy="5821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1-WORKSHOP on Vocational Training for Undergraduate University Students and Teachers in Jordan (VTC)</a:t>
            </a:r>
          </a:p>
          <a:p>
            <a:r>
              <a:rPr lang="en-US" dirty="0" smtClean="0"/>
              <a:t>(Role of MUTAH VTC)</a:t>
            </a:r>
          </a:p>
          <a:p>
            <a:pPr lvl="0"/>
            <a:r>
              <a:rPr lang="en-US" dirty="0" smtClean="0"/>
              <a:t>Date: 28 – 30 November 2016</a:t>
            </a:r>
          </a:p>
          <a:p>
            <a:pPr lvl="0"/>
            <a:r>
              <a:rPr lang="en-US" dirty="0" smtClean="0"/>
              <a:t>Place: Faculty of Engineering, Mutah University </a:t>
            </a:r>
            <a:r>
              <a:rPr lang="en-US" dirty="0" err="1" smtClean="0"/>
              <a:t>Karak</a:t>
            </a:r>
            <a:r>
              <a:rPr lang="en-US" dirty="0" smtClean="0"/>
              <a:t> –Jordan</a:t>
            </a:r>
          </a:p>
          <a:p>
            <a:r>
              <a:rPr lang="fr-FR" dirty="0" smtClean="0"/>
              <a:t>2- </a:t>
            </a:r>
            <a:r>
              <a:rPr lang="fr-FR" dirty="0" err="1" smtClean="0"/>
              <a:t>Developing</a:t>
            </a:r>
            <a:r>
              <a:rPr lang="fr-FR" dirty="0" smtClean="0"/>
              <a:t> the </a:t>
            </a:r>
            <a:r>
              <a:rPr lang="fr-FR" dirty="0" err="1" smtClean="0"/>
              <a:t>Reflective</a:t>
            </a:r>
            <a:r>
              <a:rPr lang="fr-FR" dirty="0" smtClean="0"/>
              <a:t> </a:t>
            </a:r>
            <a:r>
              <a:rPr lang="fr-FR" dirty="0" err="1" smtClean="0"/>
              <a:t>Thinking</a:t>
            </a:r>
            <a:r>
              <a:rPr lang="fr-FR" dirty="0" smtClean="0"/>
              <a:t> and </a:t>
            </a:r>
            <a:r>
              <a:rPr lang="fr-FR" dirty="0" err="1" smtClean="0"/>
              <a:t>Problem</a:t>
            </a:r>
            <a:r>
              <a:rPr lang="fr-FR" dirty="0" smtClean="0"/>
              <a:t> </a:t>
            </a:r>
            <a:r>
              <a:rPr lang="fr-FR" dirty="0" err="1" smtClean="0"/>
              <a:t>Solving</a:t>
            </a:r>
            <a:endParaRPr lang="en-US" dirty="0" smtClean="0"/>
          </a:p>
          <a:p>
            <a:r>
              <a:rPr lang="fr-FR" dirty="0" err="1" smtClean="0"/>
              <a:t>Prepared</a:t>
            </a:r>
            <a:r>
              <a:rPr lang="fr-FR" dirty="0" smtClean="0"/>
              <a:t> and </a:t>
            </a:r>
            <a:r>
              <a:rPr lang="fr-FR" dirty="0" err="1" smtClean="0"/>
              <a:t>Implemented</a:t>
            </a:r>
            <a:r>
              <a:rPr lang="fr-FR" dirty="0" smtClean="0"/>
              <a:t> by: Dr. Bassam Abdullah </a:t>
            </a:r>
            <a:r>
              <a:rPr lang="fr-FR" dirty="0" err="1" smtClean="0"/>
              <a:t>Taha</a:t>
            </a:r>
            <a:endParaRPr lang="en-US" dirty="0" smtClean="0"/>
          </a:p>
          <a:p>
            <a:r>
              <a:rPr lang="fr-FR" dirty="0" smtClean="0"/>
              <a:t>Date August 1, 2017</a:t>
            </a:r>
            <a:endParaRPr lang="en-US" dirty="0" smtClean="0"/>
          </a:p>
          <a:p>
            <a:r>
              <a:rPr lang="en-US" dirty="0" smtClean="0"/>
              <a:t>3- </a:t>
            </a:r>
            <a:r>
              <a:rPr lang="fr-FR" dirty="0" smtClean="0"/>
              <a:t>Global </a:t>
            </a:r>
            <a:r>
              <a:rPr lang="fr-FR" dirty="0" err="1" smtClean="0"/>
              <a:t>citizenship</a:t>
            </a:r>
            <a:r>
              <a:rPr lang="fr-FR" dirty="0" smtClean="0"/>
              <a:t> </a:t>
            </a:r>
            <a:r>
              <a:rPr lang="fr-FR" dirty="0" err="1" smtClean="0"/>
              <a:t>education</a:t>
            </a:r>
            <a:r>
              <a:rPr lang="fr-FR" dirty="0" smtClean="0"/>
              <a:t> - </a:t>
            </a:r>
            <a:r>
              <a:rPr lang="fr-FR" dirty="0" err="1" smtClean="0"/>
              <a:t>Critical</a:t>
            </a:r>
            <a:r>
              <a:rPr lang="fr-FR" dirty="0" smtClean="0"/>
              <a:t> </a:t>
            </a:r>
            <a:r>
              <a:rPr lang="fr-FR" dirty="0" err="1" smtClean="0"/>
              <a:t>Thinking</a:t>
            </a:r>
            <a:r>
              <a:rPr lang="fr-FR" dirty="0" smtClean="0"/>
              <a:t> in </a:t>
            </a:r>
            <a:r>
              <a:rPr lang="fr-FR" dirty="0" err="1" smtClean="0"/>
              <a:t>Solving</a:t>
            </a:r>
            <a:r>
              <a:rPr lang="fr-FR" dirty="0" smtClean="0"/>
              <a:t> </a:t>
            </a:r>
            <a:r>
              <a:rPr lang="fr-FR" dirty="0" err="1" smtClean="0"/>
              <a:t>Problems</a:t>
            </a:r>
            <a:r>
              <a:rPr lang="fr-FR" dirty="0" smtClean="0"/>
              <a:t> and New </a:t>
            </a:r>
            <a:r>
              <a:rPr lang="fr-FR" dirty="0" err="1" smtClean="0"/>
              <a:t>Ideas</a:t>
            </a:r>
            <a:endParaRPr lang="en-US" dirty="0" smtClean="0"/>
          </a:p>
          <a:p>
            <a:r>
              <a:rPr lang="fr-FR" dirty="0" smtClean="0"/>
              <a:t>By Dr. </a:t>
            </a:r>
            <a:r>
              <a:rPr lang="fr-FR" dirty="0" err="1" smtClean="0"/>
              <a:t>Mravcová</a:t>
            </a:r>
            <a:r>
              <a:rPr lang="fr-FR" dirty="0" smtClean="0"/>
              <a:t> Anna</a:t>
            </a:r>
            <a:endParaRPr lang="en-US" dirty="0" smtClean="0"/>
          </a:p>
          <a:p>
            <a:r>
              <a:rPr lang="fr-FR" dirty="0" smtClean="0"/>
              <a:t>Date 22-10-2017</a:t>
            </a:r>
            <a:endParaRPr lang="en-US" dirty="0" smtClean="0"/>
          </a:p>
          <a:p>
            <a:r>
              <a:rPr lang="fr-FR" dirty="0" smtClean="0"/>
              <a:t>4- </a:t>
            </a:r>
            <a:r>
              <a:rPr lang="fr-FR" dirty="0" err="1" smtClean="0"/>
              <a:t>Skills</a:t>
            </a:r>
            <a:r>
              <a:rPr lang="fr-FR" dirty="0" smtClean="0"/>
              <a:t> in </a:t>
            </a:r>
            <a:r>
              <a:rPr lang="fr-FR" dirty="0" err="1" smtClean="0"/>
              <a:t>Using</a:t>
            </a:r>
            <a:r>
              <a:rPr lang="fr-FR" dirty="0" smtClean="0"/>
              <a:t> Computer Software - </a:t>
            </a:r>
            <a:r>
              <a:rPr lang="fr-FR" dirty="0" err="1" smtClean="0"/>
              <a:t>Neuromarketing</a:t>
            </a:r>
            <a:r>
              <a:rPr lang="fr-FR" dirty="0" smtClean="0"/>
              <a:t> as progressive </a:t>
            </a:r>
            <a:r>
              <a:rPr lang="fr-FR" dirty="0" err="1" smtClean="0"/>
              <a:t>methods</a:t>
            </a:r>
            <a:r>
              <a:rPr lang="fr-FR" dirty="0" smtClean="0"/>
              <a:t> in </a:t>
            </a:r>
            <a:r>
              <a:rPr lang="fr-FR" dirty="0" err="1" smtClean="0"/>
              <a:t>market</a:t>
            </a:r>
            <a:r>
              <a:rPr lang="fr-FR" dirty="0" smtClean="0"/>
              <a:t>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endParaRPr lang="en-US" dirty="0" smtClean="0"/>
          </a:p>
          <a:p>
            <a:r>
              <a:rPr lang="fr-FR" dirty="0" smtClean="0"/>
              <a:t>By Dr. </a:t>
            </a:r>
            <a:r>
              <a:rPr lang="fr-FR" dirty="0" err="1" smtClean="0"/>
              <a:t>Berčík</a:t>
            </a:r>
            <a:r>
              <a:rPr lang="fr-FR" dirty="0" smtClean="0"/>
              <a:t> Jakub</a:t>
            </a:r>
            <a:endParaRPr lang="en-US" dirty="0" smtClean="0"/>
          </a:p>
          <a:p>
            <a:r>
              <a:rPr lang="fr-FR" dirty="0" smtClean="0"/>
              <a:t>Date 22-10-2017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5- Sales and Marketing </a:t>
            </a:r>
            <a:r>
              <a:rPr lang="fr-FR" dirty="0" err="1" smtClean="0"/>
              <a:t>Skills</a:t>
            </a:r>
            <a:r>
              <a:rPr lang="fr-FR" dirty="0" smtClean="0"/>
              <a:t> - </a:t>
            </a:r>
            <a:r>
              <a:rPr lang="fr-FR" dirty="0" err="1" smtClean="0"/>
              <a:t>Contrast</a:t>
            </a:r>
            <a:r>
              <a:rPr lang="fr-FR" dirty="0" smtClean="0"/>
              <a:t> in International Marketing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Chosen</a:t>
            </a:r>
            <a:r>
              <a:rPr lang="fr-FR" dirty="0" smtClean="0"/>
              <a:t> </a:t>
            </a:r>
            <a:r>
              <a:rPr lang="fr-FR" dirty="0" err="1" smtClean="0"/>
              <a:t>European</a:t>
            </a:r>
            <a:r>
              <a:rPr lang="fr-FR" dirty="0" smtClean="0"/>
              <a:t> –</a:t>
            </a:r>
            <a:r>
              <a:rPr lang="fr-FR" dirty="0" err="1" smtClean="0"/>
              <a:t>Asian</a:t>
            </a:r>
            <a:r>
              <a:rPr lang="fr-FR" dirty="0" smtClean="0"/>
              <a:t> - </a:t>
            </a:r>
            <a:r>
              <a:rPr lang="fr-FR" dirty="0" err="1" smtClean="0"/>
              <a:t>African</a:t>
            </a:r>
            <a:r>
              <a:rPr lang="fr-FR" dirty="0" smtClean="0"/>
              <a:t> countries</a:t>
            </a:r>
            <a:endParaRPr lang="en-US" dirty="0" smtClean="0"/>
          </a:p>
          <a:p>
            <a:r>
              <a:rPr lang="fr-FR" dirty="0" smtClean="0"/>
              <a:t>Dr. </a:t>
            </a:r>
            <a:r>
              <a:rPr lang="fr-FR" dirty="0" err="1" smtClean="0"/>
              <a:t>Paluchová</a:t>
            </a:r>
            <a:r>
              <a:rPr lang="fr-FR" dirty="0" smtClean="0"/>
              <a:t> </a:t>
            </a:r>
            <a:r>
              <a:rPr lang="fr-FR" dirty="0" err="1" smtClean="0"/>
              <a:t>Johana</a:t>
            </a:r>
            <a:endParaRPr lang="en-US" dirty="0" smtClean="0"/>
          </a:p>
          <a:p>
            <a:r>
              <a:rPr lang="fr-FR" dirty="0" smtClean="0"/>
              <a:t>6- Basic Fundamentals in Project Management - </a:t>
            </a:r>
            <a:r>
              <a:rPr lang="fr-FR" dirty="0" err="1" smtClean="0"/>
              <a:t>Internationalization</a:t>
            </a:r>
            <a:r>
              <a:rPr lang="fr-FR" dirty="0" smtClean="0"/>
              <a:t>, Networking and Project </a:t>
            </a:r>
            <a:r>
              <a:rPr lang="fr-FR" dirty="0" err="1" smtClean="0"/>
              <a:t>Cooperation</a:t>
            </a:r>
            <a:r>
              <a:rPr lang="fr-FR" dirty="0" smtClean="0"/>
              <a:t> </a:t>
            </a:r>
            <a:r>
              <a:rPr lang="fr-FR" dirty="0" err="1" smtClean="0"/>
              <a:t>Opportunities</a:t>
            </a:r>
            <a:r>
              <a:rPr lang="fr-FR" dirty="0" smtClean="0"/>
              <a:t> in </a:t>
            </a:r>
            <a:r>
              <a:rPr lang="fr-FR" dirty="0" err="1" smtClean="0"/>
              <a:t>Higher</a:t>
            </a:r>
            <a:r>
              <a:rPr lang="fr-FR" dirty="0" smtClean="0"/>
              <a:t> Education</a:t>
            </a:r>
            <a:endParaRPr lang="en-US" dirty="0" smtClean="0"/>
          </a:p>
          <a:p>
            <a:r>
              <a:rPr lang="fr-FR" dirty="0" smtClean="0"/>
              <a:t>By Dr. </a:t>
            </a:r>
            <a:r>
              <a:rPr lang="fr-FR" dirty="0" err="1" smtClean="0"/>
              <a:t>Gálová</a:t>
            </a:r>
            <a:r>
              <a:rPr lang="fr-FR" dirty="0" smtClean="0"/>
              <a:t> Jana </a:t>
            </a:r>
            <a:endParaRPr lang="en-US" dirty="0" smtClean="0"/>
          </a:p>
          <a:p>
            <a:r>
              <a:rPr lang="fr-FR" dirty="0" smtClean="0"/>
              <a:t>7- </a:t>
            </a:r>
            <a:r>
              <a:rPr lang="fr-FR" dirty="0" err="1" smtClean="0"/>
              <a:t>Title</a:t>
            </a:r>
            <a:r>
              <a:rPr lang="fr-FR" dirty="0" smtClean="0"/>
              <a:t>: Sales and Marketing </a:t>
            </a:r>
            <a:r>
              <a:rPr lang="fr-FR" dirty="0" err="1" smtClean="0"/>
              <a:t>Skills</a:t>
            </a:r>
            <a:r>
              <a:rPr lang="fr-FR" dirty="0" smtClean="0"/>
              <a:t>: </a:t>
            </a:r>
            <a:r>
              <a:rPr lang="fr-FR" dirty="0" err="1" smtClean="0"/>
              <a:t>Strategy</a:t>
            </a:r>
            <a:r>
              <a:rPr lang="fr-FR" dirty="0" smtClean="0"/>
              <a:t> and </a:t>
            </a:r>
            <a:r>
              <a:rPr lang="fr-FR" dirty="0" err="1" smtClean="0"/>
              <a:t>tactics</a:t>
            </a:r>
            <a:endParaRPr lang="en-US" dirty="0" smtClean="0"/>
          </a:p>
          <a:p>
            <a:r>
              <a:rPr lang="de-DE" dirty="0" smtClean="0"/>
              <a:t>Conducted by  Dr. Joaquim Marques</a:t>
            </a:r>
            <a:endParaRPr lang="en-US" dirty="0" smtClean="0"/>
          </a:p>
          <a:p>
            <a:r>
              <a:rPr lang="de-DE" dirty="0" smtClean="0"/>
              <a:t>Date: 13-11-2017</a:t>
            </a:r>
            <a:endParaRPr lang="en-US" dirty="0" smtClean="0"/>
          </a:p>
          <a:p>
            <a:r>
              <a:rPr lang="de-DE" dirty="0" smtClean="0"/>
              <a:t>8- History, Heritage, and Development. The Touristic Activity </a:t>
            </a:r>
            <a:endParaRPr lang="en-US" dirty="0" smtClean="0"/>
          </a:p>
          <a:p>
            <a:r>
              <a:rPr lang="fr-FR" dirty="0" smtClean="0"/>
              <a:t>By Dr. </a:t>
            </a:r>
            <a:r>
              <a:rPr lang="fr-FR" dirty="0" err="1" smtClean="0"/>
              <a:t>Mário</a:t>
            </a:r>
            <a:r>
              <a:rPr lang="fr-FR" dirty="0" smtClean="0"/>
              <a:t> Cunha </a:t>
            </a:r>
            <a:endParaRPr lang="en-US" dirty="0" smtClean="0"/>
          </a:p>
          <a:p>
            <a:r>
              <a:rPr lang="de-DE" dirty="0" smtClean="0"/>
              <a:t>9- Business Administration in the 21st century </a:t>
            </a:r>
            <a:endParaRPr lang="en-US" dirty="0" smtClean="0"/>
          </a:p>
          <a:p>
            <a:r>
              <a:rPr lang="fr-FR" dirty="0" smtClean="0"/>
              <a:t>By Dr. Maria de </a:t>
            </a:r>
            <a:r>
              <a:rPr lang="fr-FR" dirty="0" err="1" smtClean="0"/>
              <a:t>Nascimento</a:t>
            </a:r>
            <a:r>
              <a:rPr lang="fr-FR" dirty="0" smtClean="0"/>
              <a:t> | Dr. </a:t>
            </a:r>
            <a:r>
              <a:rPr lang="fr-FR" dirty="0" err="1" smtClean="0"/>
              <a:t>Mário</a:t>
            </a:r>
            <a:r>
              <a:rPr lang="fr-FR" dirty="0" smtClean="0"/>
              <a:t> Cunha | Dr. Joaquim Marques</a:t>
            </a:r>
            <a:endParaRPr lang="en-US" dirty="0" smtClean="0"/>
          </a:p>
          <a:p>
            <a:r>
              <a:rPr lang="fr-FR" dirty="0" smtClean="0"/>
              <a:t>10- </a:t>
            </a:r>
            <a:r>
              <a:rPr lang="fr-FR" dirty="0" err="1" smtClean="0"/>
              <a:t>Vocational</a:t>
            </a:r>
            <a:r>
              <a:rPr lang="fr-FR" dirty="0" smtClean="0"/>
              <a:t> Training Center for </a:t>
            </a:r>
            <a:r>
              <a:rPr lang="fr-FR" dirty="0" err="1" smtClean="0"/>
              <a:t>Undergraduate</a:t>
            </a:r>
            <a:r>
              <a:rPr lang="fr-FR" dirty="0" smtClean="0"/>
              <a:t> </a:t>
            </a:r>
            <a:r>
              <a:rPr lang="fr-FR" dirty="0" err="1" smtClean="0"/>
              <a:t>University</a:t>
            </a:r>
            <a:r>
              <a:rPr lang="fr-FR" dirty="0" smtClean="0"/>
              <a:t> </a:t>
            </a:r>
            <a:r>
              <a:rPr lang="fr-FR" dirty="0" err="1" smtClean="0"/>
              <a:t>Students</a:t>
            </a:r>
            <a:r>
              <a:rPr lang="fr-FR" dirty="0" smtClean="0"/>
              <a:t> and </a:t>
            </a:r>
            <a:r>
              <a:rPr lang="fr-FR" dirty="0" err="1" smtClean="0"/>
              <a:t>Teachers</a:t>
            </a:r>
            <a:r>
              <a:rPr lang="fr-FR" dirty="0" smtClean="0"/>
              <a:t> in Jordan  (VTC)</a:t>
            </a:r>
            <a:endParaRPr lang="en-US" dirty="0" smtClean="0"/>
          </a:p>
          <a:p>
            <a:r>
              <a:rPr lang="fr-FR" dirty="0" smtClean="0"/>
              <a:t>Workshop : 2-3 </a:t>
            </a:r>
            <a:r>
              <a:rPr lang="fr-FR" dirty="0" err="1" smtClean="0"/>
              <a:t>September</a:t>
            </a:r>
            <a:r>
              <a:rPr lang="fr-FR" dirty="0" smtClean="0"/>
              <a:t> 2018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51989B6F86CE48AD97A273B90B630B" ma:contentTypeVersion="1" ma:contentTypeDescription="Create a new document." ma:contentTypeScope="" ma:versionID="0484b6908e0fedf1f0bf87af664f871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5CD4889-6992-4DE0-AB72-B54D32462E4A}"/>
</file>

<file path=customXml/itemProps2.xml><?xml version="1.0" encoding="utf-8"?>
<ds:datastoreItem xmlns:ds="http://schemas.openxmlformats.org/officeDocument/2006/customXml" ds:itemID="{018114AC-A0A5-4E29-A27C-96F24FE93714}"/>
</file>

<file path=customXml/itemProps3.xml><?xml version="1.0" encoding="utf-8"?>
<ds:datastoreItem xmlns:ds="http://schemas.openxmlformats.org/officeDocument/2006/customXml" ds:itemID="{59EDA63B-1D07-42DD-83C6-975459F96CF4}"/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239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Mutah –VTC Achievements 15-10-2015 to 1-8-2018  </vt:lpstr>
      <vt:lpstr>Prof Omer Maaitah Mutah University</vt:lpstr>
      <vt:lpstr>List of names contributing in the training at EU partners</vt:lpstr>
      <vt:lpstr>Slide 4</vt:lpstr>
      <vt:lpstr>Training title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Mutah -VTC</dc:title>
  <dc:creator>Civil Head</dc:creator>
  <cp:lastModifiedBy>Civil Head</cp:lastModifiedBy>
  <cp:revision>12</cp:revision>
  <dcterms:created xsi:type="dcterms:W3CDTF">2018-07-02T07:14:33Z</dcterms:created>
  <dcterms:modified xsi:type="dcterms:W3CDTF">2018-08-24T09:25:52Z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0x0101006951989B6F86CE48AD97A273B90B630B</vt:lpwstr>
  </property>
</Properties>
</file>